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6858000" cx="12192000"/>
  <p:notesSz cx="6858000" cy="9144000"/>
  <p:embeddedFontLst>
    <p:embeddedFont>
      <p:font typeface="Tahoma"/>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7" roundtripDataSignature="AMtx7mg9i19sjb7b0gjJgNb71Q42cooS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Tahoma-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customschemas.google.com/relationships/presentationmetadata" Target="metadata"/><Relationship Id="rId12" Type="http://schemas.openxmlformats.org/officeDocument/2006/relationships/slide" Target="slides/slide7.xml"/><Relationship Id="rId56" Type="http://schemas.openxmlformats.org/officeDocument/2006/relationships/font" Target="fonts/Tahoma-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f0dff0bb58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g2f0dff0bb58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f0dff0bb58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g2f0dff0bb58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f0971de5ab_5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g2f0971de5ab_5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f0971de5ab_5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g2f0971de5ab_5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f0971de5ab_5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g2f0971de5ab_5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f0971de5ab_4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f0971de5ab_4_1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g2f0971de5ab_4_1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f0dff0bb58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f0dff0bb58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g2f0dff0bb58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f08f4a1049_0_4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g2f08f4a1049_0_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f08f4a1049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g2f08f4a1049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f0971de5ab_4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f0971de5ab_4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g2f0971de5ab_4_1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f07573682f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g2f07573682f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EXPLAIN STRUCTURE FIRST.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Mamba paper is very difficult to understand without understanding the underlying concepts. So in this presentation I will use a mixture of my own explanations as well as good explanations from the materials in the paper sign-up sheet. In the paper sign-up sheet there a blog post titled a visual guide to Mamba and State Space Models written by Maarten Grootendorst. I am going to borrow some of his explainations and visualizations, supplemented by some performance result screenshots from the authors presentations and papers.</a:t>
            </a:r>
            <a:endParaRPr/>
          </a:p>
        </p:txBody>
      </p:sp>
      <p:sp>
        <p:nvSpPr>
          <p:cNvPr id="517" name="Google Shape;517;g2f07573682f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f0971de5ab_4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f0971de5ab_4_1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g2f0971de5ab_4_1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f0971de5ab_4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f0971de5ab_4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g2f0971de5ab_4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f0971de5ab_4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f0971de5ab_4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g2f0971de5ab_4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f0971de5ab_4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f0971de5ab_4_1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g2f0971de5ab_4_1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f0971de5ab_4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f0971de5ab_4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9" name="Google Shape;719;g2f0971de5ab_4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f0971de5ab_4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f0971de5ab_4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g2f0971de5ab_4_1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f0971de5ab_4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f0971de5ab_4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lnSpc>
                <a:spcPct val="115000"/>
              </a:lnSpc>
              <a:spcBef>
                <a:spcPts val="1200"/>
              </a:spcBef>
              <a:spcAft>
                <a:spcPts val="0"/>
              </a:spcAft>
              <a:buNone/>
            </a:pPr>
            <a:r>
              <a:rPr lang="en-US" sz="1300">
                <a:solidFill>
                  <a:srgbClr val="323F4F"/>
                </a:solidFill>
                <a:latin typeface="Arial"/>
                <a:ea typeface="Arial"/>
                <a:cs typeface="Arial"/>
                <a:sym typeface="Arial"/>
              </a:rPr>
              <a:t>T</a:t>
            </a:r>
            <a:r>
              <a:rPr lang="en-US" sz="1300">
                <a:solidFill>
                  <a:srgbClr val="323F4F"/>
                </a:solidFill>
                <a:latin typeface="Arial"/>
                <a:ea typeface="Arial"/>
                <a:cs typeface="Arial"/>
                <a:sym typeface="Arial"/>
              </a:rPr>
              <a:t>he LLM correctly and exhaustively generated the inclusion and exclusion criteria of the trial and appended its comment to the end of each criterion. In cases where information in the inclusion criteria is not specified in the patient summary, the LLM correctly stated as such. Improvement details: the LLM correctly understood from the patient record that the patient underwent radiation therapy in 2020 and that this makes the patient excluded from the trial because the exclusion criteria specifies that prior history of radiation to the chest is an exclusion criterion.</a:t>
            </a:r>
            <a:endParaRPr sz="1300">
              <a:solidFill>
                <a:srgbClr val="323F4F"/>
              </a:solidFill>
              <a:latin typeface="Arial"/>
              <a:ea typeface="Arial"/>
              <a:cs typeface="Arial"/>
              <a:sym typeface="Arial"/>
            </a:endParaRPr>
          </a:p>
          <a:p>
            <a:pPr indent="0" lvl="0" marL="0" rtl="0" algn="l">
              <a:spcBef>
                <a:spcPts val="1200"/>
              </a:spcBef>
              <a:spcAft>
                <a:spcPts val="0"/>
              </a:spcAft>
              <a:buNone/>
            </a:pPr>
            <a:r>
              <a:t/>
            </a:r>
            <a:endParaRPr sz="500"/>
          </a:p>
        </p:txBody>
      </p:sp>
      <p:sp>
        <p:nvSpPr>
          <p:cNvPr id="738" name="Google Shape;738;g2f0971de5ab_4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f0971de5ab_4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f0971de5ab_4_1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g2f0971de5ab_4_1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f0971de5ab_4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f0971de5ab_4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g2f0971de5ab_4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f0971de5ab_4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f0971de5ab_4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g2f0971de5ab_4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f07573682f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6" name="Google Shape;776;g2f07573682f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f07573682f_2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4" name="Google Shape;784;g2f07573682f_2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f07573682f_2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g2f07573682f_2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f07573682f_2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g2f07573682f_2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f07573682f_2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g2f07573682f_2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f070494b7e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f070494b7e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g2f070494b7e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f07573682f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f07573682f_0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g2f07573682f_0_1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f0971de5ab_4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f0971de5ab_4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 name="Google Shape;832;g2f0971de5ab_4_1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f0971de5ab_4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f0971de5ab_4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g2f0971de5ab_4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f0971de5ab_4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f0971de5ab_4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g2f0971de5ab_4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f0971de5ab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2f0971de5ab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f0971de5ab_4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f0971de5ab_4_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g2f0971de5ab_4_1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f056f3502a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f056f3502a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8" name="Google Shape;868;g2f056f3502a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f070494b7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f070494b7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7" name="Google Shape;877;g2f070494b7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f070494b7e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f070494b7e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7" name="Google Shape;887;g2f070494b7e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f070494b7e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f070494b7e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7" name="Google Shape;897;g2f070494b7e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f056f3502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f056f3502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7" name="Google Shape;907;g2f056f3502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f056f3502a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2f056f3502a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7" name="Google Shape;917;g2f056f3502a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f056f3502a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f056f3502a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6" name="Google Shape;926;g2f056f3502a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f056f3502a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f056f3502a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5" name="Google Shape;935;g2f056f3502a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f08f4a1049_0_4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3" name="Google Shape;943;g2f08f4a1049_0_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f0971de5ab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g2f0971de5ab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f0971de5ab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g2f0971de5ab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f0971de5ab_5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g2f0971de5ab_5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f0971de5ab_5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g2f0971de5ab_5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 Id="rId3"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Dark Blue">
  <p:cSld name="Title Slide - Dark Blue">
    <p:spTree>
      <p:nvGrpSpPr>
        <p:cNvPr id="10" name="Shape 10"/>
        <p:cNvGrpSpPr/>
        <p:nvPr/>
      </p:nvGrpSpPr>
      <p:grpSpPr>
        <a:xfrm>
          <a:off x="0" y="0"/>
          <a:ext cx="0" cy="0"/>
          <a:chOff x="0" y="0"/>
          <a:chExt cx="0" cy="0"/>
        </a:xfrm>
      </p:grpSpPr>
      <p:pic>
        <p:nvPicPr>
          <p:cNvPr descr="Medical History Moment - The Founding of Johns Hopkins University ..." id="11" name="Google Shape;11;p29"/>
          <p:cNvPicPr preferRelativeResize="0"/>
          <p:nvPr/>
        </p:nvPicPr>
        <p:blipFill rotWithShape="1">
          <a:blip r:embed="rId2">
            <a:alphaModFix/>
          </a:blip>
          <a:srcRect b="7786" l="0" r="0" t="7786"/>
          <a:stretch/>
        </p:blipFill>
        <p:spPr>
          <a:xfrm>
            <a:off x="0" y="0"/>
            <a:ext cx="12192000" cy="6858000"/>
          </a:xfrm>
          <a:prstGeom prst="rect">
            <a:avLst/>
          </a:prstGeom>
          <a:noFill/>
          <a:ln>
            <a:noFill/>
          </a:ln>
        </p:spPr>
      </p:pic>
      <p:sp>
        <p:nvSpPr>
          <p:cNvPr id="12" name="Google Shape;12;p29"/>
          <p:cNvSpPr/>
          <p:nvPr/>
        </p:nvSpPr>
        <p:spPr>
          <a:xfrm rot="10800000">
            <a:off x="-2" y="-4"/>
            <a:ext cx="12192001" cy="6857999"/>
          </a:xfrm>
          <a:prstGeom prst="rect">
            <a:avLst/>
          </a:prstGeom>
          <a:solidFill>
            <a:schemeClr val="dk2">
              <a:alpha val="84705"/>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Calibri"/>
              <a:ea typeface="Calibri"/>
              <a:cs typeface="Calibri"/>
              <a:sym typeface="Calibri"/>
            </a:endParaRPr>
          </a:p>
        </p:txBody>
      </p:sp>
      <p:pic>
        <p:nvPicPr>
          <p:cNvPr id="13" name="Google Shape;13;p29"/>
          <p:cNvPicPr preferRelativeResize="0"/>
          <p:nvPr/>
        </p:nvPicPr>
        <p:blipFill rotWithShape="1">
          <a:blip r:embed="rId3">
            <a:alphaModFix/>
          </a:blip>
          <a:srcRect b="28302" l="13149" r="13581" t="29483"/>
          <a:stretch/>
        </p:blipFill>
        <p:spPr>
          <a:xfrm>
            <a:off x="8398411" y="596121"/>
            <a:ext cx="3169920" cy="828561"/>
          </a:xfrm>
          <a:prstGeom prst="rect">
            <a:avLst/>
          </a:prstGeom>
          <a:noFill/>
          <a:ln>
            <a:noFill/>
          </a:ln>
        </p:spPr>
      </p:pic>
      <p:sp>
        <p:nvSpPr>
          <p:cNvPr id="14" name="Google Shape;14;p29"/>
          <p:cNvSpPr txBox="1"/>
          <p:nvPr>
            <p:ph type="title"/>
          </p:nvPr>
        </p:nvSpPr>
        <p:spPr>
          <a:xfrm>
            <a:off x="623668" y="2987789"/>
            <a:ext cx="10944664" cy="725499"/>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5500"/>
              <a:buFont typeface="Tahoma"/>
              <a:buNone/>
              <a:defRPr b="1" i="0" sz="5500" u="none" cap="none" strike="noStrike">
                <a:solidFill>
                  <a:schemeClr val="lt1"/>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29"/>
          <p:cNvSpPr txBox="1"/>
          <p:nvPr>
            <p:ph idx="1" type="body"/>
          </p:nvPr>
        </p:nvSpPr>
        <p:spPr>
          <a:xfrm>
            <a:off x="623666" y="3713288"/>
            <a:ext cx="10958737" cy="488941"/>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lt1"/>
              </a:buClr>
              <a:buSzPts val="3000"/>
              <a:buFont typeface="Arial"/>
              <a:buNone/>
              <a:defRPr b="0" i="0" sz="3000" u="none" cap="none" strike="noStrike">
                <a:solidFill>
                  <a:schemeClr val="lt1"/>
                </a:solidFill>
                <a:latin typeface="Tahoma"/>
                <a:ea typeface="Tahoma"/>
                <a:cs typeface="Tahoma"/>
                <a:sym typeface="Tahom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ahoma"/>
                <a:ea typeface="Tahoma"/>
                <a:cs typeface="Tahoma"/>
                <a:sym typeface="Tahoma"/>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ig Image and Bullets">
  <p:cSld name="1_Big Image and Bullets">
    <p:spTree>
      <p:nvGrpSpPr>
        <p:cNvPr id="77" name="Shape 77"/>
        <p:cNvGrpSpPr/>
        <p:nvPr/>
      </p:nvGrpSpPr>
      <p:grpSpPr>
        <a:xfrm>
          <a:off x="0" y="0"/>
          <a:ext cx="0" cy="0"/>
          <a:chOff x="0" y="0"/>
          <a:chExt cx="0" cy="0"/>
        </a:xfrm>
      </p:grpSpPr>
      <p:sp>
        <p:nvSpPr>
          <p:cNvPr id="78" name="Google Shape;78;p74"/>
          <p:cNvSpPr txBox="1"/>
          <p:nvPr>
            <p:ph type="title"/>
          </p:nvPr>
        </p:nvSpPr>
        <p:spPr>
          <a:xfrm>
            <a:off x="527053" y="437871"/>
            <a:ext cx="4174836" cy="1590243"/>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4000"/>
              <a:buFont typeface="Tahoma"/>
              <a:buNone/>
              <a:defRPr b="1" i="0" sz="4000" u="none" cap="none" strike="noStrike">
                <a:solidFill>
                  <a:schemeClr val="dk2"/>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 name="Google Shape;79;p74"/>
          <p:cNvSpPr/>
          <p:nvPr/>
        </p:nvSpPr>
        <p:spPr>
          <a:xfrm>
            <a:off x="617568" y="2028113"/>
            <a:ext cx="1037573" cy="13778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80" name="Google Shape;80;p74"/>
          <p:cNvSpPr txBox="1"/>
          <p:nvPr>
            <p:ph idx="1" type="body"/>
          </p:nvPr>
        </p:nvSpPr>
        <p:spPr>
          <a:xfrm>
            <a:off x="527053" y="2451397"/>
            <a:ext cx="4174836" cy="3558640"/>
          </a:xfrm>
          <a:prstGeom prst="rect">
            <a:avLst/>
          </a:prstGeom>
          <a:noFill/>
          <a:ln>
            <a:noFill/>
          </a:ln>
        </p:spPr>
        <p:txBody>
          <a:bodyPr anchorCtr="0" anchor="t" bIns="45700" lIns="91425" spcFirstLastPara="1" rIns="91425" wrap="square" tIns="45700">
            <a:noAutofit/>
          </a:bodyPr>
          <a:lstStyle>
            <a:lvl1pPr indent="-364045" lvl="0" marL="457200" marR="0" rtl="0" algn="l">
              <a:lnSpc>
                <a:spcPct val="90000"/>
              </a:lnSpc>
              <a:spcBef>
                <a:spcPts val="1000"/>
              </a:spcBef>
              <a:spcAft>
                <a:spcPts val="0"/>
              </a:spcAft>
              <a:buClr>
                <a:schemeClr val="lt2"/>
              </a:buClr>
              <a:buSzPts val="2133"/>
              <a:buFont typeface="Noto Sans Symbols"/>
              <a:buChar char="▪"/>
              <a:defRPr b="0" i="0" sz="2133" u="none" cap="none" strike="noStrike">
                <a:solidFill>
                  <a:schemeClr val="dk1"/>
                </a:solidFill>
                <a:latin typeface="Tahoma"/>
                <a:ea typeface="Tahoma"/>
                <a:cs typeface="Tahoma"/>
                <a:sym typeface="Tahoma"/>
              </a:defRPr>
            </a:lvl1pPr>
            <a:lvl2pPr indent="-364045" lvl="1" marL="914400" marR="0" rtl="0" algn="l">
              <a:lnSpc>
                <a:spcPct val="90000"/>
              </a:lnSpc>
              <a:spcBef>
                <a:spcPts val="500"/>
              </a:spcBef>
              <a:spcAft>
                <a:spcPts val="0"/>
              </a:spcAft>
              <a:buClr>
                <a:schemeClr val="lt2"/>
              </a:buClr>
              <a:buSzPts val="2133"/>
              <a:buFont typeface="Courier New"/>
              <a:buChar char="o"/>
              <a:defRPr b="0" i="0" sz="2133" u="none" cap="none" strike="noStrike">
                <a:solidFill>
                  <a:schemeClr val="dk1"/>
                </a:solidFill>
                <a:latin typeface="Tahoma"/>
                <a:ea typeface="Tahoma"/>
                <a:cs typeface="Tahoma"/>
                <a:sym typeface="Tahoma"/>
              </a:defRPr>
            </a:lvl2pPr>
            <a:lvl3pPr indent="-364045" lvl="2" marL="1371600" marR="0" rtl="0" algn="l">
              <a:lnSpc>
                <a:spcPct val="90000"/>
              </a:lnSpc>
              <a:spcBef>
                <a:spcPts val="500"/>
              </a:spcBef>
              <a:spcAft>
                <a:spcPts val="0"/>
              </a:spcAft>
              <a:buClr>
                <a:schemeClr val="lt2"/>
              </a:buClr>
              <a:buSzPts val="2133"/>
              <a:buFont typeface="Arial"/>
              <a:buChar char="•"/>
              <a:defRPr b="0" i="0" sz="2133" u="none" cap="none" strike="noStrike">
                <a:solidFill>
                  <a:schemeClr val="dk1"/>
                </a:solidFill>
                <a:latin typeface="Tahoma"/>
                <a:ea typeface="Tahoma"/>
                <a:cs typeface="Tahoma"/>
                <a:sym typeface="Tahoma"/>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81" name="Google Shape;81;p74"/>
          <p:cNvSpPr/>
          <p:nvPr>
            <p:ph idx="2" type="pic"/>
          </p:nvPr>
        </p:nvSpPr>
        <p:spPr>
          <a:xfrm>
            <a:off x="5426349" y="0"/>
            <a:ext cx="6765651" cy="6858000"/>
          </a:xfrm>
          <a:prstGeom prst="rect">
            <a:avLst/>
          </a:prstGeom>
          <a:solidFill>
            <a:schemeClr val="lt1"/>
          </a:solidFill>
          <a:ln>
            <a:noFill/>
          </a:ln>
        </p:spPr>
      </p:sp>
      <p:sp>
        <p:nvSpPr>
          <p:cNvPr id="82" name="Google Shape;82;p74"/>
          <p:cNvSpPr txBox="1"/>
          <p:nvPr>
            <p:ph idx="3" type="body"/>
          </p:nvPr>
        </p:nvSpPr>
        <p:spPr>
          <a:xfrm>
            <a:off x="3436612" y="6512013"/>
            <a:ext cx="1902395" cy="26674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400"/>
              <a:buFont typeface="Arial"/>
              <a:buNone/>
              <a:defRPr b="0" i="0" sz="1400" u="none" cap="none" strike="noStrike">
                <a:solidFill>
                  <a:schemeClr val="dk1"/>
                </a:solidFill>
                <a:latin typeface="Tahoma"/>
                <a:ea typeface="Tahoma"/>
                <a:cs typeface="Tahoma"/>
                <a:sym typeface="Tahoma"/>
              </a:defRPr>
            </a:lvl1pPr>
            <a:lvl2pPr indent="-228600" lvl="1" marL="9144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2pPr>
            <a:lvl3pPr indent="-228600" lvl="2" marL="13716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3pPr>
            <a:lvl4pPr indent="-228600" lvl="3" marL="18288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4pPr>
            <a:lvl5pPr indent="-228600" lvl="4" marL="22860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83" name="Google Shape;83;p74"/>
          <p:cNvSpPr txBox="1"/>
          <p:nvPr/>
        </p:nvSpPr>
        <p:spPr>
          <a:xfrm>
            <a:off x="-533399" y="6527909"/>
            <a:ext cx="1060451" cy="234951"/>
          </a:xfrm>
          <a:prstGeom prst="rect">
            <a:avLst/>
          </a:prstGeom>
          <a:noFill/>
          <a:ln>
            <a:noFill/>
          </a:ln>
        </p:spPr>
        <p:txBody>
          <a:bodyPr anchorCtr="1"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333"/>
              <a:buFont typeface="Tahoma"/>
              <a:buNone/>
            </a:pPr>
            <a:r>
              <a:rPr b="1" i="0" lang="en-US" sz="1333" u="none" cap="none" strike="noStrike">
                <a:solidFill>
                  <a:srgbClr val="7F7F7F"/>
                </a:solidFill>
                <a:latin typeface="Tahoma"/>
                <a:ea typeface="Tahoma"/>
                <a:cs typeface="Tahoma"/>
                <a:sym typeface="Tahoma"/>
              </a:rPr>
              <a:t>                </a:t>
            </a:r>
            <a:fld id="{00000000-1234-1234-1234-123412341234}" type="slidenum">
              <a:rPr b="1" i="0" lang="en-US" sz="1333" u="none" cap="none" strike="noStrike">
                <a:solidFill>
                  <a:srgbClr val="7F7F7F"/>
                </a:solidFill>
                <a:latin typeface="Tahoma"/>
                <a:ea typeface="Tahoma"/>
                <a:cs typeface="Tahoma"/>
                <a:sym typeface="Tahoma"/>
              </a:rPr>
              <a:t>‹#›</a:t>
            </a:fld>
            <a:endParaRPr b="1" i="0" sz="1333" u="none" cap="none" strike="noStrike">
              <a:solidFill>
                <a:srgbClr val="7F7F7F"/>
              </a:solidFill>
              <a:latin typeface="Tahoma"/>
              <a:ea typeface="Tahoma"/>
              <a:cs typeface="Tahoma"/>
              <a:sym typeface="Tahom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r Image">
  <p:cSld name="Table or Image">
    <p:spTree>
      <p:nvGrpSpPr>
        <p:cNvPr id="84" name="Shape 84"/>
        <p:cNvGrpSpPr/>
        <p:nvPr/>
      </p:nvGrpSpPr>
      <p:grpSpPr>
        <a:xfrm>
          <a:off x="0" y="0"/>
          <a:ext cx="0" cy="0"/>
          <a:chOff x="0" y="0"/>
          <a:chExt cx="0" cy="0"/>
        </a:xfrm>
      </p:grpSpPr>
      <p:sp>
        <p:nvSpPr>
          <p:cNvPr id="85" name="Google Shape;85;p75"/>
          <p:cNvSpPr txBox="1"/>
          <p:nvPr>
            <p:ph type="title"/>
          </p:nvPr>
        </p:nvSpPr>
        <p:spPr>
          <a:xfrm>
            <a:off x="711893" y="142826"/>
            <a:ext cx="10780553" cy="1143389"/>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4000"/>
              <a:buFont typeface="Tahoma"/>
              <a:buNone/>
              <a:defRPr b="1" i="0" sz="4000" u="none" cap="none" strike="noStrike">
                <a:solidFill>
                  <a:schemeClr val="dk2"/>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75"/>
          <p:cNvSpPr/>
          <p:nvPr/>
        </p:nvSpPr>
        <p:spPr>
          <a:xfrm>
            <a:off x="853440" y="1287499"/>
            <a:ext cx="1037573" cy="137787"/>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87" name="Google Shape;87;p75"/>
          <p:cNvSpPr txBox="1"/>
          <p:nvPr>
            <p:ph idx="1" type="body"/>
          </p:nvPr>
        </p:nvSpPr>
        <p:spPr>
          <a:xfrm>
            <a:off x="710831" y="1539898"/>
            <a:ext cx="10780555" cy="456462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2400"/>
              <a:buFont typeface="Noto Sans Symbols"/>
              <a:buNone/>
              <a:defRPr b="0" i="0" sz="2400" u="none" cap="none" strike="noStrike">
                <a:solidFill>
                  <a:schemeClr val="dk1"/>
                </a:solidFill>
                <a:latin typeface="Tahoma"/>
                <a:ea typeface="Tahoma"/>
                <a:cs typeface="Tahoma"/>
                <a:sym typeface="Tahoma"/>
              </a:defRPr>
            </a:lvl1pPr>
            <a:lvl2pPr indent="-381000" lvl="1" marL="914400" marR="0" rtl="0" algn="l">
              <a:lnSpc>
                <a:spcPct val="90000"/>
              </a:lnSpc>
              <a:spcBef>
                <a:spcPts val="500"/>
              </a:spcBef>
              <a:spcAft>
                <a:spcPts val="0"/>
              </a:spcAft>
              <a:buClr>
                <a:schemeClr val="dk2"/>
              </a:buClr>
              <a:buSzPts val="2400"/>
              <a:buFont typeface="Courier New"/>
              <a:buChar char="o"/>
              <a:defRPr b="0" i="0" sz="2400" u="none" cap="none" strike="noStrike">
                <a:solidFill>
                  <a:schemeClr val="dk1"/>
                </a:solidFill>
                <a:latin typeface="Tahoma"/>
                <a:ea typeface="Tahoma"/>
                <a:cs typeface="Tahoma"/>
                <a:sym typeface="Tahoma"/>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1"/>
                </a:solidFill>
                <a:latin typeface="Tahoma"/>
                <a:ea typeface="Tahoma"/>
                <a:cs typeface="Tahoma"/>
                <a:sym typeface="Tahoma"/>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88" name="Google Shape;88;p75"/>
          <p:cNvSpPr txBox="1"/>
          <p:nvPr>
            <p:ph idx="2" type="body"/>
          </p:nvPr>
        </p:nvSpPr>
        <p:spPr>
          <a:xfrm>
            <a:off x="2499361" y="6108414"/>
            <a:ext cx="8992023" cy="26674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1000"/>
              </a:spcBef>
              <a:spcAft>
                <a:spcPts val="0"/>
              </a:spcAft>
              <a:buClr>
                <a:schemeClr val="dk1"/>
              </a:buClr>
              <a:buSzPts val="1400"/>
              <a:buFont typeface="Arial"/>
              <a:buNone/>
              <a:defRPr b="0" i="0" sz="1400" u="none" cap="none" strike="noStrike">
                <a:solidFill>
                  <a:schemeClr val="dk1"/>
                </a:solidFill>
                <a:latin typeface="Tahoma"/>
                <a:ea typeface="Tahoma"/>
                <a:cs typeface="Tahoma"/>
                <a:sym typeface="Tahoma"/>
              </a:defRPr>
            </a:lvl1pPr>
            <a:lvl2pPr indent="-228600" lvl="1" marL="9144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2pPr>
            <a:lvl3pPr indent="-228600" lvl="2" marL="13716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3pPr>
            <a:lvl4pPr indent="-228600" lvl="3" marL="18288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4pPr>
            <a:lvl5pPr indent="-228600" lvl="4" marL="22860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89" name="Google Shape;89;p75"/>
          <p:cNvSpPr txBox="1"/>
          <p:nvPr/>
        </p:nvSpPr>
        <p:spPr>
          <a:xfrm>
            <a:off x="10521949" y="6480226"/>
            <a:ext cx="1060451" cy="234951"/>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US" sz="1333" u="none" cap="none" strike="noStrike">
                <a:solidFill>
                  <a:srgbClr val="7F7F7F"/>
                </a:solidFill>
                <a:latin typeface="Tahoma"/>
                <a:ea typeface="Tahoma"/>
                <a:cs typeface="Tahoma"/>
                <a:sym typeface="Tahoma"/>
              </a:rPr>
              <a:t>                </a:t>
            </a:r>
            <a:fld id="{00000000-1234-1234-1234-123412341234}" type="slidenum">
              <a:rPr b="1" i="0" lang="en-US" sz="1333" u="none" cap="none" strike="noStrike">
                <a:solidFill>
                  <a:srgbClr val="7F7F7F"/>
                </a:solidFill>
                <a:latin typeface="Tahoma"/>
                <a:ea typeface="Tahoma"/>
                <a:cs typeface="Tahoma"/>
                <a:sym typeface="Tahoma"/>
              </a:rPr>
              <a:t>‹#›</a:t>
            </a:fld>
            <a:endParaRPr b="1" i="0" sz="1333" u="none" cap="none" strike="noStrike">
              <a:solidFill>
                <a:srgbClr val="7F7F7F"/>
              </a:solidFill>
              <a:latin typeface="Tahoma"/>
              <a:ea typeface="Tahoma"/>
              <a:cs typeface="Tahoma"/>
              <a:sym typeface="Tahoma"/>
            </a:endParaRPr>
          </a:p>
        </p:txBody>
      </p:sp>
      <p:pic>
        <p:nvPicPr>
          <p:cNvPr id="90" name="Google Shape;90;p75"/>
          <p:cNvPicPr preferRelativeResize="0"/>
          <p:nvPr/>
        </p:nvPicPr>
        <p:blipFill rotWithShape="1">
          <a:blip r:embed="rId2">
            <a:alphaModFix amt="50000"/>
          </a:blip>
          <a:srcRect b="27019" l="12472" r="12906" t="27463"/>
          <a:stretch/>
        </p:blipFill>
        <p:spPr>
          <a:xfrm>
            <a:off x="696950" y="6407120"/>
            <a:ext cx="1377375" cy="38116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r Image">
  <p:cSld name="1_Table or Image">
    <p:spTree>
      <p:nvGrpSpPr>
        <p:cNvPr id="91" name="Shape 91"/>
        <p:cNvGrpSpPr/>
        <p:nvPr/>
      </p:nvGrpSpPr>
      <p:grpSpPr>
        <a:xfrm>
          <a:off x="0" y="0"/>
          <a:ext cx="0" cy="0"/>
          <a:chOff x="0" y="0"/>
          <a:chExt cx="0" cy="0"/>
        </a:xfrm>
      </p:grpSpPr>
      <p:sp>
        <p:nvSpPr>
          <p:cNvPr id="92" name="Google Shape;92;p76"/>
          <p:cNvSpPr txBox="1"/>
          <p:nvPr>
            <p:ph type="title"/>
          </p:nvPr>
        </p:nvSpPr>
        <p:spPr>
          <a:xfrm>
            <a:off x="711893" y="142826"/>
            <a:ext cx="10780553" cy="1143389"/>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4000"/>
              <a:buFont typeface="Tahoma"/>
              <a:buNone/>
              <a:defRPr b="1" i="0" sz="4000" u="none" cap="none" strike="noStrike">
                <a:solidFill>
                  <a:schemeClr val="dk2"/>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3" name="Google Shape;93;p76"/>
          <p:cNvSpPr/>
          <p:nvPr/>
        </p:nvSpPr>
        <p:spPr>
          <a:xfrm>
            <a:off x="853440" y="1287499"/>
            <a:ext cx="1037573" cy="137787"/>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94" name="Google Shape;94;p76"/>
          <p:cNvSpPr txBox="1"/>
          <p:nvPr/>
        </p:nvSpPr>
        <p:spPr>
          <a:xfrm>
            <a:off x="10521949" y="6480226"/>
            <a:ext cx="1060451" cy="234951"/>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US" sz="1333" u="none" cap="none" strike="noStrike">
                <a:solidFill>
                  <a:srgbClr val="7F7F7F"/>
                </a:solidFill>
                <a:latin typeface="Tahoma"/>
                <a:ea typeface="Tahoma"/>
                <a:cs typeface="Tahoma"/>
                <a:sym typeface="Tahoma"/>
              </a:rPr>
              <a:t>                </a:t>
            </a:r>
            <a:fld id="{00000000-1234-1234-1234-123412341234}" type="slidenum">
              <a:rPr b="1" i="0" lang="en-US" sz="1333" u="none" cap="none" strike="noStrike">
                <a:solidFill>
                  <a:srgbClr val="7F7F7F"/>
                </a:solidFill>
                <a:latin typeface="Tahoma"/>
                <a:ea typeface="Tahoma"/>
                <a:cs typeface="Tahoma"/>
                <a:sym typeface="Tahoma"/>
              </a:rPr>
              <a:t>‹#›</a:t>
            </a:fld>
            <a:endParaRPr b="1" i="0" sz="1333" u="none" cap="none" strike="noStrike">
              <a:solidFill>
                <a:srgbClr val="7F7F7F"/>
              </a:solidFill>
              <a:latin typeface="Tahoma"/>
              <a:ea typeface="Tahoma"/>
              <a:cs typeface="Tahoma"/>
              <a:sym typeface="Tahoma"/>
            </a:endParaRPr>
          </a:p>
        </p:txBody>
      </p:sp>
      <p:pic>
        <p:nvPicPr>
          <p:cNvPr id="95" name="Google Shape;95;p76"/>
          <p:cNvPicPr preferRelativeResize="0"/>
          <p:nvPr/>
        </p:nvPicPr>
        <p:blipFill rotWithShape="1">
          <a:blip r:embed="rId2">
            <a:alphaModFix amt="50000"/>
          </a:blip>
          <a:srcRect b="27019" l="12472" r="12906" t="27463"/>
          <a:stretch/>
        </p:blipFill>
        <p:spPr>
          <a:xfrm>
            <a:off x="696950" y="6407120"/>
            <a:ext cx="1377375" cy="38116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 Light Blue">
  <p:cSld name="End Slide - Light Blue">
    <p:spTree>
      <p:nvGrpSpPr>
        <p:cNvPr id="97" name="Shape 97"/>
        <p:cNvGrpSpPr/>
        <p:nvPr/>
      </p:nvGrpSpPr>
      <p:grpSpPr>
        <a:xfrm>
          <a:off x="0" y="0"/>
          <a:ext cx="0" cy="0"/>
          <a:chOff x="0" y="0"/>
          <a:chExt cx="0" cy="0"/>
        </a:xfrm>
      </p:grpSpPr>
      <p:sp>
        <p:nvSpPr>
          <p:cNvPr id="98" name="Google Shape;98;p78"/>
          <p:cNvSpPr txBox="1"/>
          <p:nvPr>
            <p:ph type="title"/>
          </p:nvPr>
        </p:nvSpPr>
        <p:spPr>
          <a:xfrm>
            <a:off x="705721" y="-1251492"/>
            <a:ext cx="10780553" cy="116824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000"/>
              <a:buFont typeface="Tahoma"/>
              <a:buNone/>
              <a:defRPr b="1" i="0" sz="4000" u="none" cap="none" strike="noStrike">
                <a:solidFill>
                  <a:schemeClr val="dk2"/>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99" name="Google Shape;99;p78"/>
          <p:cNvPicPr preferRelativeResize="0"/>
          <p:nvPr/>
        </p:nvPicPr>
        <p:blipFill rotWithShape="1">
          <a:blip r:embed="rId2">
            <a:alphaModFix/>
          </a:blip>
          <a:srcRect b="7786" l="0" r="0" t="7786"/>
          <a:stretch/>
        </p:blipFill>
        <p:spPr>
          <a:xfrm>
            <a:off x="0" y="0"/>
            <a:ext cx="12192000" cy="6858000"/>
          </a:xfrm>
          <a:prstGeom prst="rect">
            <a:avLst/>
          </a:prstGeom>
          <a:noFill/>
          <a:ln>
            <a:noFill/>
          </a:ln>
        </p:spPr>
      </p:pic>
      <p:sp>
        <p:nvSpPr>
          <p:cNvPr id="100" name="Google Shape;100;p78"/>
          <p:cNvSpPr/>
          <p:nvPr/>
        </p:nvSpPr>
        <p:spPr>
          <a:xfrm rot="10800000">
            <a:off x="-2" y="-4"/>
            <a:ext cx="12192001" cy="6857999"/>
          </a:xfrm>
          <a:prstGeom prst="rect">
            <a:avLst/>
          </a:prstGeom>
          <a:gradFill>
            <a:gsLst>
              <a:gs pos="0">
                <a:srgbClr val="69ACE5">
                  <a:alpha val="84705"/>
                </a:srgbClr>
              </a:gs>
              <a:gs pos="75000">
                <a:srgbClr val="3B6FAF">
                  <a:alpha val="84705"/>
                </a:srgbClr>
              </a:gs>
              <a:gs pos="100000">
                <a:srgbClr val="3B6FAF">
                  <a:alpha val="84705"/>
                </a:srgbClr>
              </a:gs>
            </a:gsLst>
            <a:lin ang="108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Calibri"/>
              <a:ea typeface="Calibri"/>
              <a:cs typeface="Calibri"/>
              <a:sym typeface="Calibri"/>
            </a:endParaRPr>
          </a:p>
        </p:txBody>
      </p:sp>
      <p:pic>
        <p:nvPicPr>
          <p:cNvPr id="101" name="Google Shape;101;p78"/>
          <p:cNvPicPr preferRelativeResize="0"/>
          <p:nvPr/>
        </p:nvPicPr>
        <p:blipFill rotWithShape="1">
          <a:blip r:embed="rId3">
            <a:alphaModFix/>
          </a:blip>
          <a:srcRect b="21110" l="15642" r="15938" t="22639"/>
          <a:stretch/>
        </p:blipFill>
        <p:spPr>
          <a:xfrm>
            <a:off x="3446626" y="1889550"/>
            <a:ext cx="5298749" cy="3078901"/>
          </a:xfrm>
          <a:prstGeom prst="rect">
            <a:avLst/>
          </a:prstGeom>
          <a:noFill/>
          <a:ln>
            <a:noFill/>
          </a:ln>
        </p:spPr>
      </p:pic>
      <p:sp>
        <p:nvSpPr>
          <p:cNvPr id="102" name="Google Shape;102;p78"/>
          <p:cNvSpPr/>
          <p:nvPr/>
        </p:nvSpPr>
        <p:spPr>
          <a:xfrm>
            <a:off x="0" y="6303181"/>
            <a:ext cx="12192000" cy="289518"/>
          </a:xfrm>
          <a:prstGeom prst="rect">
            <a:avLst/>
          </a:prstGeom>
          <a:noFill/>
          <a:ln>
            <a:noFill/>
          </a:ln>
        </p:spPr>
        <p:txBody>
          <a:bodyPr anchorCtr="0" anchor="t" bIns="54425" lIns="108850" spcFirstLastPara="1" rIns="108850" wrap="square" tIns="54425">
            <a:spAutoFit/>
          </a:bodyPr>
          <a:lstStyle/>
          <a:p>
            <a:pPr indent="0" lvl="0" marL="0" marR="0" rtl="0" algn="ctr">
              <a:spcBef>
                <a:spcPts val="0"/>
              </a:spcBef>
              <a:spcAft>
                <a:spcPts val="0"/>
              </a:spcAft>
              <a:buNone/>
            </a:pPr>
            <a:r>
              <a:rPr b="0" i="0" lang="en-US" sz="1167" u="none" cap="none" strike="noStrike">
                <a:solidFill>
                  <a:schemeClr val="lt1"/>
                </a:solidFill>
                <a:latin typeface="Arial"/>
                <a:ea typeface="Arial"/>
                <a:cs typeface="Arial"/>
                <a:sym typeface="Arial"/>
              </a:rPr>
              <a:t>© The Johns Hopkins University 2022, All Rights Reserved.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g2f07573682f_0_89"/>
          <p:cNvSpPr txBox="1"/>
          <p:nvPr>
            <p:ph type="title"/>
          </p:nvPr>
        </p:nvSpPr>
        <p:spPr>
          <a:xfrm>
            <a:off x="810228" y="204486"/>
            <a:ext cx="10518300" cy="9066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2400"/>
              <a:buFont typeface="Tahoma"/>
              <a:buChar char="●"/>
              <a:defRPr sz="24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5" name="Google Shape;105;g2f07573682f_0_89"/>
          <p:cNvSpPr txBox="1"/>
          <p:nvPr>
            <p:ph idx="1" type="body"/>
          </p:nvPr>
        </p:nvSpPr>
        <p:spPr>
          <a:xfrm>
            <a:off x="810228" y="1287201"/>
            <a:ext cx="10505400" cy="414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2"/>
              </a:buClr>
              <a:buSzPts val="1800"/>
              <a:buChar char="●"/>
              <a:defRPr sz="1800">
                <a:solidFill>
                  <a:schemeClr val="dk2"/>
                </a:solidFill>
              </a:defRPr>
            </a:lvl1pPr>
            <a:lvl2pPr indent="-342900" lvl="1" marL="914400" rtl="0" algn="l">
              <a:lnSpc>
                <a:spcPct val="90000"/>
              </a:lnSpc>
              <a:spcBef>
                <a:spcPts val="500"/>
              </a:spcBef>
              <a:spcAft>
                <a:spcPts val="0"/>
              </a:spcAft>
              <a:buClr>
                <a:srgbClr val="1A1A1A"/>
              </a:buClr>
              <a:buSzPts val="1800"/>
              <a:buChar char="○"/>
              <a:defRPr>
                <a:solidFill>
                  <a:srgbClr val="1A1A1A"/>
                </a:solidFill>
              </a:defRPr>
            </a:lvl2pPr>
            <a:lvl3pPr indent="-330200" lvl="2" marL="1371600" rtl="0" algn="l">
              <a:lnSpc>
                <a:spcPct val="90000"/>
              </a:lnSpc>
              <a:spcBef>
                <a:spcPts val="500"/>
              </a:spcBef>
              <a:spcAft>
                <a:spcPts val="0"/>
              </a:spcAft>
              <a:buClr>
                <a:srgbClr val="1A1A1A"/>
              </a:buClr>
              <a:buSzPts val="1600"/>
              <a:buChar char="■"/>
              <a:defRPr>
                <a:solidFill>
                  <a:srgbClr val="1A1A1A"/>
                </a:solidFill>
              </a:defRPr>
            </a:lvl3pPr>
            <a:lvl4pPr indent="-317500" lvl="3" marL="1828800" rtl="0" algn="l">
              <a:lnSpc>
                <a:spcPct val="90000"/>
              </a:lnSpc>
              <a:spcBef>
                <a:spcPts val="500"/>
              </a:spcBef>
              <a:spcAft>
                <a:spcPts val="0"/>
              </a:spcAft>
              <a:buClr>
                <a:srgbClr val="1A1A1A"/>
              </a:buClr>
              <a:buSzPts val="1400"/>
              <a:buChar char="●"/>
              <a:defRPr>
                <a:solidFill>
                  <a:srgbClr val="1A1A1A"/>
                </a:solidFill>
              </a:defRPr>
            </a:lvl4pPr>
            <a:lvl5pPr indent="-317500" lvl="4" marL="2286000" rtl="0" algn="l">
              <a:lnSpc>
                <a:spcPct val="90000"/>
              </a:lnSpc>
              <a:spcBef>
                <a:spcPts val="500"/>
              </a:spcBef>
              <a:spcAft>
                <a:spcPts val="0"/>
              </a:spcAft>
              <a:buClr>
                <a:srgbClr val="1A1A1A"/>
              </a:buClr>
              <a:buSzPts val="1400"/>
              <a:buChar char="○"/>
              <a:defRPr>
                <a:solidFill>
                  <a:srgbClr val="1A1A1A"/>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6" name="Google Shape;106;g2f07573682f_0_89"/>
          <p:cNvSpPr txBox="1"/>
          <p:nvPr>
            <p:ph idx="10" type="dt"/>
          </p:nvPr>
        </p:nvSpPr>
        <p:spPr>
          <a:xfrm>
            <a:off x="9416315" y="6248400"/>
            <a:ext cx="1912200" cy="3576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7" name="Google Shape;107;g2f07573682f_0_89"/>
          <p:cNvSpPr txBox="1"/>
          <p:nvPr>
            <p:ph idx="11" type="ftr"/>
          </p:nvPr>
        </p:nvSpPr>
        <p:spPr>
          <a:xfrm>
            <a:off x="190501" y="6248400"/>
            <a:ext cx="7957800" cy="357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8" name="Google Shape;108;g2f07573682f_0_89"/>
          <p:cNvSpPr txBox="1"/>
          <p:nvPr>
            <p:ph idx="12" type="sldNum"/>
          </p:nvPr>
        </p:nvSpPr>
        <p:spPr>
          <a:xfrm>
            <a:off x="11518900" y="6248401"/>
            <a:ext cx="482700" cy="289800"/>
          </a:xfrm>
          <a:prstGeom prst="rect">
            <a:avLst/>
          </a:prstGeom>
          <a:noFill/>
          <a:ln>
            <a:noFill/>
          </a:ln>
        </p:spPr>
        <p:txBody>
          <a:bodyPr anchorCtr="0" anchor="ctr" bIns="45700" lIns="0"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19" name="Shape 119"/>
        <p:cNvGrpSpPr/>
        <p:nvPr/>
      </p:nvGrpSpPr>
      <p:grpSpPr>
        <a:xfrm>
          <a:off x="0" y="0"/>
          <a:ext cx="0" cy="0"/>
          <a:chOff x="0" y="0"/>
          <a:chExt cx="0" cy="0"/>
        </a:xfrm>
      </p:grpSpPr>
      <p:sp>
        <p:nvSpPr>
          <p:cNvPr id="120" name="Google Shape;120;p31"/>
          <p:cNvSpPr txBox="1"/>
          <p:nvPr>
            <p:ph type="title"/>
          </p:nvPr>
        </p:nvSpPr>
        <p:spPr>
          <a:xfrm>
            <a:off x="457200" y="419100"/>
            <a:ext cx="11277600" cy="762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31"/>
          <p:cNvSpPr txBox="1"/>
          <p:nvPr>
            <p:ph idx="1" type="body"/>
          </p:nvPr>
        </p:nvSpPr>
        <p:spPr>
          <a:xfrm>
            <a:off x="952500" y="1179514"/>
            <a:ext cx="10287000" cy="5030786"/>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000"/>
              </a:spcBef>
              <a:spcAft>
                <a:spcPts val="0"/>
              </a:spcAft>
              <a:buClr>
                <a:srgbClr val="323F4F"/>
              </a:buClr>
              <a:buSzPts val="1800"/>
              <a:buChar char="•"/>
              <a:defRPr/>
            </a:lvl1pPr>
            <a:lvl2pPr indent="-342900" lvl="1" marL="914400" algn="l">
              <a:lnSpc>
                <a:spcPct val="100000"/>
              </a:lnSpc>
              <a:spcBef>
                <a:spcPts val="400"/>
              </a:spcBef>
              <a:spcAft>
                <a:spcPts val="0"/>
              </a:spcAft>
              <a:buClr>
                <a:srgbClr val="323F4F"/>
              </a:buClr>
              <a:buSzPts val="1800"/>
              <a:buChar char="-"/>
              <a:defRPr/>
            </a:lvl2pPr>
            <a:lvl3pPr indent="-320039" lvl="2" marL="1371600" algn="l">
              <a:lnSpc>
                <a:spcPct val="100000"/>
              </a:lnSpc>
              <a:spcBef>
                <a:spcPts val="400"/>
              </a:spcBef>
              <a:spcAft>
                <a:spcPts val="0"/>
              </a:spcAft>
              <a:buClr>
                <a:srgbClr val="323F4F"/>
              </a:buClr>
              <a:buSzPts val="1440"/>
              <a:buChar char="▪"/>
              <a:defRPr/>
            </a:lvl3pPr>
            <a:lvl4pPr indent="-320039" lvl="3" marL="1828800" algn="l">
              <a:lnSpc>
                <a:spcPct val="100000"/>
              </a:lnSpc>
              <a:spcBef>
                <a:spcPts val="400"/>
              </a:spcBef>
              <a:spcAft>
                <a:spcPts val="0"/>
              </a:spcAft>
              <a:buClr>
                <a:srgbClr val="323F4F"/>
              </a:buClr>
              <a:buSzPts val="1440"/>
              <a:buChar char="o"/>
              <a:defRPr/>
            </a:lvl4pPr>
            <a:lvl5pPr indent="-342900" lvl="4" marL="2286000" algn="l">
              <a:lnSpc>
                <a:spcPct val="100000"/>
              </a:lnSpc>
              <a:spcBef>
                <a:spcPts val="400"/>
              </a:spcBef>
              <a:spcAft>
                <a:spcPts val="0"/>
              </a:spcAft>
              <a:buClr>
                <a:srgbClr val="323F4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31"/>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31"/>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31"/>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Dark">
  <p:cSld name="Title Slide 1 Dark">
    <p:spTree>
      <p:nvGrpSpPr>
        <p:cNvPr id="125" name="Shape 125"/>
        <p:cNvGrpSpPr/>
        <p:nvPr/>
      </p:nvGrpSpPr>
      <p:grpSpPr>
        <a:xfrm>
          <a:off x="0" y="0"/>
          <a:ext cx="0" cy="0"/>
          <a:chOff x="0" y="0"/>
          <a:chExt cx="0" cy="0"/>
        </a:xfrm>
      </p:grpSpPr>
      <p:sp>
        <p:nvSpPr>
          <p:cNvPr id="126" name="Google Shape;126;p32"/>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32"/>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32"/>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129" name="Google Shape;129;p32"/>
          <p:cNvPicPr preferRelativeResize="0"/>
          <p:nvPr/>
        </p:nvPicPr>
        <p:blipFill rotWithShape="1">
          <a:blip r:embed="rId2">
            <a:alphaModFix/>
          </a:blip>
          <a:srcRect b="0" l="0" r="0" t="0"/>
          <a:stretch/>
        </p:blipFill>
        <p:spPr>
          <a:xfrm>
            <a:off x="2374" y="0"/>
            <a:ext cx="12189624" cy="6856664"/>
          </a:xfrm>
          <a:prstGeom prst="rect">
            <a:avLst/>
          </a:prstGeom>
          <a:noFill/>
          <a:ln>
            <a:noFill/>
          </a:ln>
        </p:spPr>
      </p:pic>
      <p:sp>
        <p:nvSpPr>
          <p:cNvPr id="130" name="Google Shape;130;p32"/>
          <p:cNvSpPr/>
          <p:nvPr/>
        </p:nvSpPr>
        <p:spPr>
          <a:xfrm>
            <a:off x="0" y="4358640"/>
            <a:ext cx="12192000" cy="2499360"/>
          </a:xfrm>
          <a:prstGeom prst="rect">
            <a:avLst/>
          </a:prstGeom>
          <a:gradFill>
            <a:gsLst>
              <a:gs pos="0">
                <a:srgbClr val="001639">
                  <a:alpha val="0"/>
                </a:srgbClr>
              </a:gs>
              <a:gs pos="100000">
                <a:srgbClr val="001639">
                  <a:alpha val="24705"/>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1" name="Google Shape;131;p32"/>
          <p:cNvSpPr txBox="1"/>
          <p:nvPr>
            <p:ph type="ctrTitle"/>
          </p:nvPr>
        </p:nvSpPr>
        <p:spPr>
          <a:xfrm>
            <a:off x="685800" y="2324100"/>
            <a:ext cx="9144000" cy="1572399"/>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32"/>
          <p:cNvSpPr txBox="1"/>
          <p:nvPr>
            <p:ph idx="1" type="subTitle"/>
          </p:nvPr>
        </p:nvSpPr>
        <p:spPr>
          <a:xfrm>
            <a:off x="685800" y="4038600"/>
            <a:ext cx="9144000" cy="837532"/>
          </a:xfrm>
          <a:prstGeom prst="rect">
            <a:avLst/>
          </a:prstGeom>
          <a:noFill/>
          <a:ln>
            <a:noFill/>
          </a:ln>
        </p:spPr>
        <p:txBody>
          <a:bodyPr anchorCtr="0" anchor="t" bIns="0" lIns="0" spcFirstLastPara="1" rIns="0" wrap="square" tIns="0">
            <a:normAutofit/>
          </a:bodyPr>
          <a:lstStyle>
            <a:lvl1pPr lvl="0" algn="l">
              <a:lnSpc>
                <a:spcPct val="100000"/>
              </a:lnSpc>
              <a:spcBef>
                <a:spcPts val="1000"/>
              </a:spcBef>
              <a:spcAft>
                <a:spcPts val="0"/>
              </a:spcAft>
              <a:buClr>
                <a:srgbClr val="89BAEB"/>
              </a:buClr>
              <a:buSzPts val="2400"/>
              <a:buNone/>
              <a:defRPr b="1" sz="2400">
                <a:solidFill>
                  <a:srgbClr val="89BAEB"/>
                </a:solidFill>
              </a:defRPr>
            </a:lvl1pPr>
            <a:lvl2pPr lvl="1" algn="ctr">
              <a:lnSpc>
                <a:spcPct val="100000"/>
              </a:lnSpc>
              <a:spcBef>
                <a:spcPts val="400"/>
              </a:spcBef>
              <a:spcAft>
                <a:spcPts val="0"/>
              </a:spcAft>
              <a:buClr>
                <a:srgbClr val="323F4F"/>
              </a:buClr>
              <a:buSzPts val="2000"/>
              <a:buNone/>
              <a:defRPr sz="2000"/>
            </a:lvl2pPr>
            <a:lvl3pPr lvl="2" algn="ctr">
              <a:lnSpc>
                <a:spcPct val="100000"/>
              </a:lnSpc>
              <a:spcBef>
                <a:spcPts val="400"/>
              </a:spcBef>
              <a:spcAft>
                <a:spcPts val="0"/>
              </a:spcAft>
              <a:buClr>
                <a:srgbClr val="323F4F"/>
              </a:buClr>
              <a:buSzPts val="1440"/>
              <a:buNone/>
              <a:defRPr sz="1800"/>
            </a:lvl3pPr>
            <a:lvl4pPr lvl="3" algn="ctr">
              <a:lnSpc>
                <a:spcPct val="100000"/>
              </a:lnSpc>
              <a:spcBef>
                <a:spcPts val="400"/>
              </a:spcBef>
              <a:spcAft>
                <a:spcPts val="0"/>
              </a:spcAft>
              <a:buClr>
                <a:srgbClr val="323F4F"/>
              </a:buClr>
              <a:buSzPts val="1280"/>
              <a:buNone/>
              <a:defRPr sz="1600"/>
            </a:lvl4pPr>
            <a:lvl5pPr lvl="4" algn="ctr">
              <a:lnSpc>
                <a:spcPct val="100000"/>
              </a:lnSpc>
              <a:spcBef>
                <a:spcPts val="400"/>
              </a:spcBef>
              <a:spcAft>
                <a:spcPts val="0"/>
              </a:spcAft>
              <a:buClr>
                <a:srgbClr val="323F4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3" name="Google Shape;133;p32"/>
          <p:cNvSpPr txBox="1"/>
          <p:nvPr>
            <p:ph idx="2" type="body"/>
          </p:nvPr>
        </p:nvSpPr>
        <p:spPr>
          <a:xfrm>
            <a:off x="685800" y="4876800"/>
            <a:ext cx="5410200" cy="13335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89BAEB"/>
              </a:buClr>
              <a:buSzPts val="1400"/>
              <a:buNone/>
              <a:defRPr sz="1400">
                <a:solidFill>
                  <a:srgbClr val="89BAEB"/>
                </a:solidFill>
              </a:defRPr>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34" name="Google Shape;134;p32"/>
          <p:cNvPicPr preferRelativeResize="0"/>
          <p:nvPr/>
        </p:nvPicPr>
        <p:blipFill rotWithShape="1">
          <a:blip r:embed="rId3">
            <a:alphaModFix/>
          </a:blip>
          <a:srcRect b="0" l="0" r="0" t="0"/>
          <a:stretch/>
        </p:blipFill>
        <p:spPr>
          <a:xfrm>
            <a:off x="247009" y="95382"/>
            <a:ext cx="3178301" cy="1309907"/>
          </a:xfrm>
          <a:prstGeom prst="rect">
            <a:avLst/>
          </a:prstGeom>
          <a:noFill/>
          <a:ln>
            <a:noFill/>
          </a:ln>
        </p:spPr>
      </p:pic>
    </p:spTree>
  </p:cSld>
  <p:clrMapOvr>
    <a:masterClrMapping/>
  </p:clrMapOvr>
  <p:extLst>
    <p:ext uri="{DCECCB84-F9BA-43D5-87BE-67443E8EF086}">
      <p15:sldGuideLst>
        <p15:guide id="1" pos="43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Light">
  <p:cSld name="Title Slide 1 Light">
    <p:spTree>
      <p:nvGrpSpPr>
        <p:cNvPr id="135" name="Shape 135"/>
        <p:cNvGrpSpPr/>
        <p:nvPr/>
      </p:nvGrpSpPr>
      <p:grpSpPr>
        <a:xfrm>
          <a:off x="0" y="0"/>
          <a:ext cx="0" cy="0"/>
          <a:chOff x="0" y="0"/>
          <a:chExt cx="0" cy="0"/>
        </a:xfrm>
      </p:grpSpPr>
      <p:pic>
        <p:nvPicPr>
          <p:cNvPr id="136" name="Google Shape;136;p33"/>
          <p:cNvPicPr preferRelativeResize="0"/>
          <p:nvPr/>
        </p:nvPicPr>
        <p:blipFill rotWithShape="1">
          <a:blip r:embed="rId2">
            <a:alphaModFix/>
          </a:blip>
          <a:srcRect b="0" l="0" r="0" t="0"/>
          <a:stretch/>
        </p:blipFill>
        <p:spPr>
          <a:xfrm>
            <a:off x="1" y="667"/>
            <a:ext cx="12189624" cy="6856664"/>
          </a:xfrm>
          <a:prstGeom prst="rect">
            <a:avLst/>
          </a:prstGeom>
          <a:noFill/>
          <a:ln>
            <a:noFill/>
          </a:ln>
        </p:spPr>
      </p:pic>
      <p:sp>
        <p:nvSpPr>
          <p:cNvPr id="137" name="Google Shape;137;p33"/>
          <p:cNvSpPr txBox="1"/>
          <p:nvPr>
            <p:ph type="ctrTitle"/>
          </p:nvPr>
        </p:nvSpPr>
        <p:spPr>
          <a:xfrm>
            <a:off x="685800" y="2324100"/>
            <a:ext cx="9144000" cy="1572399"/>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accent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33"/>
          <p:cNvSpPr txBox="1"/>
          <p:nvPr>
            <p:ph idx="1" type="subTitle"/>
          </p:nvPr>
        </p:nvSpPr>
        <p:spPr>
          <a:xfrm>
            <a:off x="685800" y="4038600"/>
            <a:ext cx="9144000" cy="838200"/>
          </a:xfrm>
          <a:prstGeom prst="rect">
            <a:avLst/>
          </a:prstGeom>
          <a:noFill/>
          <a:ln>
            <a:noFill/>
          </a:ln>
        </p:spPr>
        <p:txBody>
          <a:bodyPr anchorCtr="0" anchor="t" bIns="0" lIns="0" spcFirstLastPara="1" rIns="0" wrap="square" tIns="0">
            <a:normAutofit/>
          </a:bodyPr>
          <a:lstStyle>
            <a:lvl1pPr lvl="0" algn="l">
              <a:lnSpc>
                <a:spcPct val="100000"/>
              </a:lnSpc>
              <a:spcBef>
                <a:spcPts val="1000"/>
              </a:spcBef>
              <a:spcAft>
                <a:spcPts val="0"/>
              </a:spcAft>
              <a:buClr>
                <a:schemeClr val="accent2"/>
              </a:buClr>
              <a:buSzPts val="2400"/>
              <a:buNone/>
              <a:defRPr b="1" sz="2400">
                <a:solidFill>
                  <a:schemeClr val="accent2"/>
                </a:solidFill>
              </a:defRPr>
            </a:lvl1pPr>
            <a:lvl2pPr lvl="1" algn="ctr">
              <a:lnSpc>
                <a:spcPct val="100000"/>
              </a:lnSpc>
              <a:spcBef>
                <a:spcPts val="400"/>
              </a:spcBef>
              <a:spcAft>
                <a:spcPts val="0"/>
              </a:spcAft>
              <a:buClr>
                <a:srgbClr val="323F4F"/>
              </a:buClr>
              <a:buSzPts val="2000"/>
              <a:buNone/>
              <a:defRPr sz="2000"/>
            </a:lvl2pPr>
            <a:lvl3pPr lvl="2" algn="ctr">
              <a:lnSpc>
                <a:spcPct val="100000"/>
              </a:lnSpc>
              <a:spcBef>
                <a:spcPts val="400"/>
              </a:spcBef>
              <a:spcAft>
                <a:spcPts val="0"/>
              </a:spcAft>
              <a:buClr>
                <a:srgbClr val="323F4F"/>
              </a:buClr>
              <a:buSzPts val="1440"/>
              <a:buNone/>
              <a:defRPr sz="1800"/>
            </a:lvl3pPr>
            <a:lvl4pPr lvl="3" algn="ctr">
              <a:lnSpc>
                <a:spcPct val="100000"/>
              </a:lnSpc>
              <a:spcBef>
                <a:spcPts val="400"/>
              </a:spcBef>
              <a:spcAft>
                <a:spcPts val="0"/>
              </a:spcAft>
              <a:buClr>
                <a:srgbClr val="323F4F"/>
              </a:buClr>
              <a:buSzPts val="1280"/>
              <a:buNone/>
              <a:defRPr sz="1600"/>
            </a:lvl4pPr>
            <a:lvl5pPr lvl="4" algn="ctr">
              <a:lnSpc>
                <a:spcPct val="100000"/>
              </a:lnSpc>
              <a:spcBef>
                <a:spcPts val="400"/>
              </a:spcBef>
              <a:spcAft>
                <a:spcPts val="0"/>
              </a:spcAft>
              <a:buClr>
                <a:srgbClr val="323F4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9" name="Google Shape;139;p33"/>
          <p:cNvSpPr txBox="1"/>
          <p:nvPr>
            <p:ph idx="2" type="body"/>
          </p:nvPr>
        </p:nvSpPr>
        <p:spPr>
          <a:xfrm>
            <a:off x="685800" y="4876800"/>
            <a:ext cx="5410200" cy="13335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accent2"/>
              </a:buClr>
              <a:buSzPts val="1400"/>
              <a:buNone/>
              <a:defRPr sz="1400">
                <a:solidFill>
                  <a:schemeClr val="accent2"/>
                </a:solidFill>
              </a:defRPr>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40" name="Google Shape;140;p33"/>
          <p:cNvPicPr preferRelativeResize="0"/>
          <p:nvPr/>
        </p:nvPicPr>
        <p:blipFill rotWithShape="1">
          <a:blip r:embed="rId3">
            <a:alphaModFix/>
          </a:blip>
          <a:srcRect b="0" l="0" r="0" t="0"/>
          <a:stretch/>
        </p:blipFill>
        <p:spPr>
          <a:xfrm>
            <a:off x="247009" y="95382"/>
            <a:ext cx="3178301" cy="1309907"/>
          </a:xfrm>
          <a:prstGeom prst="rect">
            <a:avLst/>
          </a:prstGeom>
          <a:noFill/>
          <a:ln>
            <a:noFill/>
          </a:ln>
        </p:spPr>
      </p:pic>
    </p:spTree>
  </p:cSld>
  <p:clrMapOvr>
    <a:masterClrMapping/>
  </p:clrMapOvr>
  <p:extLst>
    <p:ext uri="{DCECCB84-F9BA-43D5-87BE-67443E8EF086}">
      <p15:sldGuideLst>
        <p15:guide id="1" pos="43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Dark">
  <p:cSld name="Title Slide 2 Dark">
    <p:spTree>
      <p:nvGrpSpPr>
        <p:cNvPr id="141" name="Shape 141"/>
        <p:cNvGrpSpPr/>
        <p:nvPr/>
      </p:nvGrpSpPr>
      <p:grpSpPr>
        <a:xfrm>
          <a:off x="0" y="0"/>
          <a:ext cx="0" cy="0"/>
          <a:chOff x="0" y="0"/>
          <a:chExt cx="0" cy="0"/>
        </a:xfrm>
      </p:grpSpPr>
      <p:sp>
        <p:nvSpPr>
          <p:cNvPr id="142" name="Google Shape;142;p34"/>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34"/>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34"/>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145" name="Google Shape;145;p34"/>
          <p:cNvPicPr preferRelativeResize="0"/>
          <p:nvPr/>
        </p:nvPicPr>
        <p:blipFill rotWithShape="1">
          <a:blip r:embed="rId2">
            <a:alphaModFix/>
          </a:blip>
          <a:srcRect b="0" l="0" r="0" t="0"/>
          <a:stretch/>
        </p:blipFill>
        <p:spPr>
          <a:xfrm>
            <a:off x="2374" y="0"/>
            <a:ext cx="12189624" cy="6856664"/>
          </a:xfrm>
          <a:prstGeom prst="rect">
            <a:avLst/>
          </a:prstGeom>
          <a:noFill/>
          <a:ln>
            <a:noFill/>
          </a:ln>
        </p:spPr>
      </p:pic>
      <p:sp>
        <p:nvSpPr>
          <p:cNvPr id="146" name="Google Shape;146;p34"/>
          <p:cNvSpPr/>
          <p:nvPr/>
        </p:nvSpPr>
        <p:spPr>
          <a:xfrm>
            <a:off x="1" y="4358640"/>
            <a:ext cx="12192000" cy="2499360"/>
          </a:xfrm>
          <a:prstGeom prst="rect">
            <a:avLst/>
          </a:prstGeom>
          <a:gradFill>
            <a:gsLst>
              <a:gs pos="0">
                <a:srgbClr val="001639">
                  <a:alpha val="0"/>
                </a:srgbClr>
              </a:gs>
              <a:gs pos="100000">
                <a:srgbClr val="001639">
                  <a:alpha val="24705"/>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7" name="Google Shape;147;p34"/>
          <p:cNvSpPr txBox="1"/>
          <p:nvPr>
            <p:ph type="ctrTitle"/>
          </p:nvPr>
        </p:nvSpPr>
        <p:spPr>
          <a:xfrm>
            <a:off x="685800" y="2324100"/>
            <a:ext cx="5410200" cy="1572399"/>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34"/>
          <p:cNvSpPr txBox="1"/>
          <p:nvPr>
            <p:ph idx="1" type="subTitle"/>
          </p:nvPr>
        </p:nvSpPr>
        <p:spPr>
          <a:xfrm>
            <a:off x="685800" y="4038600"/>
            <a:ext cx="5410200" cy="837532"/>
          </a:xfrm>
          <a:prstGeom prst="rect">
            <a:avLst/>
          </a:prstGeom>
          <a:noFill/>
          <a:ln>
            <a:noFill/>
          </a:ln>
        </p:spPr>
        <p:txBody>
          <a:bodyPr anchorCtr="0" anchor="t" bIns="0" lIns="0" spcFirstLastPara="1" rIns="0" wrap="square" tIns="0">
            <a:normAutofit/>
          </a:bodyPr>
          <a:lstStyle>
            <a:lvl1pPr lvl="0" algn="l">
              <a:lnSpc>
                <a:spcPct val="100000"/>
              </a:lnSpc>
              <a:spcBef>
                <a:spcPts val="1000"/>
              </a:spcBef>
              <a:spcAft>
                <a:spcPts val="0"/>
              </a:spcAft>
              <a:buClr>
                <a:srgbClr val="89BAEB"/>
              </a:buClr>
              <a:buSzPts val="2400"/>
              <a:buNone/>
              <a:defRPr b="1" sz="2400">
                <a:solidFill>
                  <a:srgbClr val="89BAEB"/>
                </a:solidFill>
              </a:defRPr>
            </a:lvl1pPr>
            <a:lvl2pPr lvl="1" algn="ctr">
              <a:lnSpc>
                <a:spcPct val="100000"/>
              </a:lnSpc>
              <a:spcBef>
                <a:spcPts val="400"/>
              </a:spcBef>
              <a:spcAft>
                <a:spcPts val="0"/>
              </a:spcAft>
              <a:buClr>
                <a:srgbClr val="323F4F"/>
              </a:buClr>
              <a:buSzPts val="2000"/>
              <a:buNone/>
              <a:defRPr sz="2000"/>
            </a:lvl2pPr>
            <a:lvl3pPr lvl="2" algn="ctr">
              <a:lnSpc>
                <a:spcPct val="100000"/>
              </a:lnSpc>
              <a:spcBef>
                <a:spcPts val="400"/>
              </a:spcBef>
              <a:spcAft>
                <a:spcPts val="0"/>
              </a:spcAft>
              <a:buClr>
                <a:srgbClr val="323F4F"/>
              </a:buClr>
              <a:buSzPts val="1440"/>
              <a:buNone/>
              <a:defRPr sz="1800"/>
            </a:lvl3pPr>
            <a:lvl4pPr lvl="3" algn="ctr">
              <a:lnSpc>
                <a:spcPct val="100000"/>
              </a:lnSpc>
              <a:spcBef>
                <a:spcPts val="400"/>
              </a:spcBef>
              <a:spcAft>
                <a:spcPts val="0"/>
              </a:spcAft>
              <a:buClr>
                <a:srgbClr val="323F4F"/>
              </a:buClr>
              <a:buSzPts val="1280"/>
              <a:buNone/>
              <a:defRPr sz="1600"/>
            </a:lvl4pPr>
            <a:lvl5pPr lvl="4" algn="ctr">
              <a:lnSpc>
                <a:spcPct val="100000"/>
              </a:lnSpc>
              <a:spcBef>
                <a:spcPts val="400"/>
              </a:spcBef>
              <a:spcAft>
                <a:spcPts val="0"/>
              </a:spcAft>
              <a:buClr>
                <a:srgbClr val="323F4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34"/>
          <p:cNvSpPr/>
          <p:nvPr>
            <p:ph idx="2" type="pic"/>
          </p:nvPr>
        </p:nvSpPr>
        <p:spPr>
          <a:xfrm>
            <a:off x="6858001" y="566530"/>
            <a:ext cx="5334000" cy="5734880"/>
          </a:xfrm>
          <a:prstGeom prst="rect">
            <a:avLst/>
          </a:prstGeom>
          <a:solidFill>
            <a:schemeClr val="dk2"/>
          </a:solidFill>
          <a:ln>
            <a:noFill/>
          </a:ln>
        </p:spPr>
      </p:sp>
      <p:pic>
        <p:nvPicPr>
          <p:cNvPr id="150" name="Google Shape;150;p34"/>
          <p:cNvPicPr preferRelativeResize="0"/>
          <p:nvPr/>
        </p:nvPicPr>
        <p:blipFill rotWithShape="1">
          <a:blip r:embed="rId3">
            <a:alphaModFix/>
          </a:blip>
          <a:srcRect b="0" l="0" r="0" t="0"/>
          <a:stretch/>
        </p:blipFill>
        <p:spPr>
          <a:xfrm>
            <a:off x="247009" y="95382"/>
            <a:ext cx="3178301" cy="1309907"/>
          </a:xfrm>
          <a:prstGeom prst="rect">
            <a:avLst/>
          </a:prstGeom>
          <a:noFill/>
          <a:ln>
            <a:noFill/>
          </a:ln>
        </p:spPr>
      </p:pic>
      <p:sp>
        <p:nvSpPr>
          <p:cNvPr id="151" name="Google Shape;151;p34"/>
          <p:cNvSpPr txBox="1"/>
          <p:nvPr>
            <p:ph idx="3" type="body"/>
          </p:nvPr>
        </p:nvSpPr>
        <p:spPr>
          <a:xfrm>
            <a:off x="685800" y="4876800"/>
            <a:ext cx="5410200" cy="13335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89BAEB"/>
              </a:buClr>
              <a:buSzPts val="1400"/>
              <a:buNone/>
              <a:defRPr sz="1400">
                <a:solidFill>
                  <a:srgbClr val="89BAEB"/>
                </a:solidFill>
              </a:defRPr>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43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s">
  <p:cSld name="TItle and Bullets">
    <p:spTree>
      <p:nvGrpSpPr>
        <p:cNvPr id="16" name="Shape 16"/>
        <p:cNvGrpSpPr/>
        <p:nvPr/>
      </p:nvGrpSpPr>
      <p:grpSpPr>
        <a:xfrm>
          <a:off x="0" y="0"/>
          <a:ext cx="0" cy="0"/>
          <a:chOff x="0" y="0"/>
          <a:chExt cx="0" cy="0"/>
        </a:xfrm>
      </p:grpSpPr>
      <p:sp>
        <p:nvSpPr>
          <p:cNvPr id="17" name="Google Shape;17;p66"/>
          <p:cNvSpPr txBox="1"/>
          <p:nvPr>
            <p:ph type="title"/>
          </p:nvPr>
        </p:nvSpPr>
        <p:spPr>
          <a:xfrm>
            <a:off x="711893" y="142826"/>
            <a:ext cx="10780553" cy="1143389"/>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4000"/>
              <a:buFont typeface="Tahoma"/>
              <a:buNone/>
              <a:defRPr b="1" i="0" sz="4000" u="none" cap="none" strike="noStrike">
                <a:solidFill>
                  <a:schemeClr val="dk2"/>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66"/>
          <p:cNvSpPr/>
          <p:nvPr/>
        </p:nvSpPr>
        <p:spPr>
          <a:xfrm>
            <a:off x="853440" y="1287499"/>
            <a:ext cx="1037573" cy="137787"/>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19" name="Google Shape;19;p66"/>
          <p:cNvSpPr txBox="1"/>
          <p:nvPr>
            <p:ph idx="1" type="body"/>
          </p:nvPr>
        </p:nvSpPr>
        <p:spPr>
          <a:xfrm>
            <a:off x="711893" y="1854201"/>
            <a:ext cx="10780553" cy="4103431"/>
          </a:xfrm>
          <a:prstGeom prst="rect">
            <a:avLst/>
          </a:prstGeom>
          <a:noFill/>
          <a:ln>
            <a:noFill/>
          </a:ln>
        </p:spPr>
        <p:txBody>
          <a:bodyPr anchorCtr="0" anchor="t" bIns="45700" lIns="91425" spcFirstLastPara="1" rIns="91425" wrap="square" tIns="45700">
            <a:noAutofit/>
          </a:bodyPr>
          <a:lstStyle>
            <a:lvl1pPr indent="-364045" lvl="0" marL="457200" marR="0" rtl="0" algn="l">
              <a:lnSpc>
                <a:spcPct val="90000"/>
              </a:lnSpc>
              <a:spcBef>
                <a:spcPts val="1000"/>
              </a:spcBef>
              <a:spcAft>
                <a:spcPts val="0"/>
              </a:spcAft>
              <a:buClr>
                <a:schemeClr val="lt2"/>
              </a:buClr>
              <a:buSzPts val="2133"/>
              <a:buFont typeface="Noto Sans Symbols"/>
              <a:buChar char="▪"/>
              <a:defRPr b="0" i="0" sz="2133" u="none" cap="none" strike="noStrike">
                <a:solidFill>
                  <a:schemeClr val="dk1"/>
                </a:solidFill>
                <a:latin typeface="Tahoma"/>
                <a:ea typeface="Tahoma"/>
                <a:cs typeface="Tahoma"/>
                <a:sym typeface="Tahoma"/>
              </a:defRPr>
            </a:lvl1pPr>
            <a:lvl2pPr indent="-364045" lvl="1" marL="914400" marR="0" rtl="0" algn="l">
              <a:lnSpc>
                <a:spcPct val="90000"/>
              </a:lnSpc>
              <a:spcBef>
                <a:spcPts val="500"/>
              </a:spcBef>
              <a:spcAft>
                <a:spcPts val="0"/>
              </a:spcAft>
              <a:buClr>
                <a:schemeClr val="lt2"/>
              </a:buClr>
              <a:buSzPts val="2133"/>
              <a:buFont typeface="Courier New"/>
              <a:buChar char="o"/>
              <a:defRPr b="0" i="0" sz="2133" u="none" cap="none" strike="noStrike">
                <a:solidFill>
                  <a:schemeClr val="dk1"/>
                </a:solidFill>
                <a:latin typeface="Tahoma"/>
                <a:ea typeface="Tahoma"/>
                <a:cs typeface="Tahoma"/>
                <a:sym typeface="Tahoma"/>
              </a:defRPr>
            </a:lvl2pPr>
            <a:lvl3pPr indent="-364045" lvl="2" marL="1371600" marR="0" rtl="0" algn="l">
              <a:lnSpc>
                <a:spcPct val="90000"/>
              </a:lnSpc>
              <a:spcBef>
                <a:spcPts val="500"/>
              </a:spcBef>
              <a:spcAft>
                <a:spcPts val="0"/>
              </a:spcAft>
              <a:buClr>
                <a:schemeClr val="lt2"/>
              </a:buClr>
              <a:buSzPts val="2133"/>
              <a:buFont typeface="Arial"/>
              <a:buChar char="•"/>
              <a:defRPr b="0" i="0" sz="2133" u="none" cap="none" strike="noStrike">
                <a:solidFill>
                  <a:schemeClr val="dk1"/>
                </a:solidFill>
                <a:latin typeface="Tahoma"/>
                <a:ea typeface="Tahoma"/>
                <a:cs typeface="Tahoma"/>
                <a:sym typeface="Tahoma"/>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pic>
        <p:nvPicPr>
          <p:cNvPr id="20" name="Google Shape;20;p66"/>
          <p:cNvPicPr preferRelativeResize="0"/>
          <p:nvPr/>
        </p:nvPicPr>
        <p:blipFill rotWithShape="1">
          <a:blip r:embed="rId2">
            <a:alphaModFix amt="50000"/>
          </a:blip>
          <a:srcRect b="27019" l="12472" r="12906" t="27463"/>
          <a:stretch/>
        </p:blipFill>
        <p:spPr>
          <a:xfrm>
            <a:off x="696950" y="6407120"/>
            <a:ext cx="1377375" cy="381160"/>
          </a:xfrm>
          <a:prstGeom prst="rect">
            <a:avLst/>
          </a:prstGeom>
          <a:noFill/>
          <a:ln>
            <a:noFill/>
          </a:ln>
        </p:spPr>
      </p:pic>
      <p:sp>
        <p:nvSpPr>
          <p:cNvPr id="21" name="Google Shape;21;p66"/>
          <p:cNvSpPr txBox="1"/>
          <p:nvPr/>
        </p:nvSpPr>
        <p:spPr>
          <a:xfrm>
            <a:off x="10521949" y="6480226"/>
            <a:ext cx="1060451" cy="234951"/>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US" sz="1333" u="none" cap="none" strike="noStrike">
                <a:solidFill>
                  <a:srgbClr val="7F7F7F"/>
                </a:solidFill>
                <a:latin typeface="Tahoma"/>
                <a:ea typeface="Tahoma"/>
                <a:cs typeface="Tahoma"/>
                <a:sym typeface="Tahoma"/>
              </a:rPr>
              <a:t>                </a:t>
            </a:r>
            <a:fld id="{00000000-1234-1234-1234-123412341234}" type="slidenum">
              <a:rPr b="1" i="0" lang="en-US" sz="1333" u="none" cap="none" strike="noStrike">
                <a:solidFill>
                  <a:srgbClr val="7F7F7F"/>
                </a:solidFill>
                <a:latin typeface="Tahoma"/>
                <a:ea typeface="Tahoma"/>
                <a:cs typeface="Tahoma"/>
                <a:sym typeface="Tahoma"/>
              </a:rPr>
              <a:t>‹#›</a:t>
            </a:fld>
            <a:endParaRPr b="1" i="0" sz="1333" u="none" cap="none" strike="noStrike">
              <a:solidFill>
                <a:srgbClr val="7F7F7F"/>
              </a:solidFill>
              <a:latin typeface="Tahoma"/>
              <a:ea typeface="Tahoma"/>
              <a:cs typeface="Tahoma"/>
              <a:sym typeface="Tahoma"/>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Light">
  <p:cSld name="Title Slide 2 Light">
    <p:spTree>
      <p:nvGrpSpPr>
        <p:cNvPr id="152" name="Shape 152"/>
        <p:cNvGrpSpPr/>
        <p:nvPr/>
      </p:nvGrpSpPr>
      <p:grpSpPr>
        <a:xfrm>
          <a:off x="0" y="0"/>
          <a:ext cx="0" cy="0"/>
          <a:chOff x="0" y="0"/>
          <a:chExt cx="0" cy="0"/>
        </a:xfrm>
      </p:grpSpPr>
      <p:sp>
        <p:nvSpPr>
          <p:cNvPr id="153" name="Google Shape;153;p35"/>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35"/>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35"/>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156" name="Google Shape;156;p35"/>
          <p:cNvPicPr preferRelativeResize="0"/>
          <p:nvPr/>
        </p:nvPicPr>
        <p:blipFill rotWithShape="1">
          <a:blip r:embed="rId2">
            <a:alphaModFix/>
          </a:blip>
          <a:srcRect b="0" l="0" r="0" t="0"/>
          <a:stretch/>
        </p:blipFill>
        <p:spPr>
          <a:xfrm>
            <a:off x="1" y="667"/>
            <a:ext cx="12189624" cy="6856664"/>
          </a:xfrm>
          <a:prstGeom prst="rect">
            <a:avLst/>
          </a:prstGeom>
          <a:noFill/>
          <a:ln>
            <a:noFill/>
          </a:ln>
        </p:spPr>
      </p:pic>
      <p:sp>
        <p:nvSpPr>
          <p:cNvPr id="157" name="Google Shape;157;p35"/>
          <p:cNvSpPr txBox="1"/>
          <p:nvPr>
            <p:ph type="ctrTitle"/>
          </p:nvPr>
        </p:nvSpPr>
        <p:spPr>
          <a:xfrm>
            <a:off x="685800" y="2324100"/>
            <a:ext cx="5410200" cy="1572399"/>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accent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5"/>
          <p:cNvSpPr txBox="1"/>
          <p:nvPr>
            <p:ph idx="1" type="subTitle"/>
          </p:nvPr>
        </p:nvSpPr>
        <p:spPr>
          <a:xfrm>
            <a:off x="685800" y="4038600"/>
            <a:ext cx="5410200" cy="838200"/>
          </a:xfrm>
          <a:prstGeom prst="rect">
            <a:avLst/>
          </a:prstGeom>
          <a:noFill/>
          <a:ln>
            <a:noFill/>
          </a:ln>
        </p:spPr>
        <p:txBody>
          <a:bodyPr anchorCtr="0" anchor="t" bIns="0" lIns="0" spcFirstLastPara="1" rIns="0" wrap="square" tIns="0">
            <a:normAutofit/>
          </a:bodyPr>
          <a:lstStyle>
            <a:lvl1pPr lvl="0" algn="l">
              <a:lnSpc>
                <a:spcPct val="100000"/>
              </a:lnSpc>
              <a:spcBef>
                <a:spcPts val="1000"/>
              </a:spcBef>
              <a:spcAft>
                <a:spcPts val="0"/>
              </a:spcAft>
              <a:buClr>
                <a:schemeClr val="accent2"/>
              </a:buClr>
              <a:buSzPts val="2400"/>
              <a:buNone/>
              <a:defRPr b="1" sz="2400">
                <a:solidFill>
                  <a:schemeClr val="accent2"/>
                </a:solidFill>
              </a:defRPr>
            </a:lvl1pPr>
            <a:lvl2pPr lvl="1" algn="ctr">
              <a:lnSpc>
                <a:spcPct val="100000"/>
              </a:lnSpc>
              <a:spcBef>
                <a:spcPts val="400"/>
              </a:spcBef>
              <a:spcAft>
                <a:spcPts val="0"/>
              </a:spcAft>
              <a:buClr>
                <a:srgbClr val="323F4F"/>
              </a:buClr>
              <a:buSzPts val="2000"/>
              <a:buNone/>
              <a:defRPr sz="2000"/>
            </a:lvl2pPr>
            <a:lvl3pPr lvl="2" algn="ctr">
              <a:lnSpc>
                <a:spcPct val="100000"/>
              </a:lnSpc>
              <a:spcBef>
                <a:spcPts val="400"/>
              </a:spcBef>
              <a:spcAft>
                <a:spcPts val="0"/>
              </a:spcAft>
              <a:buClr>
                <a:srgbClr val="323F4F"/>
              </a:buClr>
              <a:buSzPts val="1440"/>
              <a:buNone/>
              <a:defRPr sz="1800"/>
            </a:lvl3pPr>
            <a:lvl4pPr lvl="3" algn="ctr">
              <a:lnSpc>
                <a:spcPct val="100000"/>
              </a:lnSpc>
              <a:spcBef>
                <a:spcPts val="400"/>
              </a:spcBef>
              <a:spcAft>
                <a:spcPts val="0"/>
              </a:spcAft>
              <a:buClr>
                <a:srgbClr val="323F4F"/>
              </a:buClr>
              <a:buSzPts val="1280"/>
              <a:buNone/>
              <a:defRPr sz="1600"/>
            </a:lvl4pPr>
            <a:lvl5pPr lvl="4" algn="ctr">
              <a:lnSpc>
                <a:spcPct val="100000"/>
              </a:lnSpc>
              <a:spcBef>
                <a:spcPts val="400"/>
              </a:spcBef>
              <a:spcAft>
                <a:spcPts val="0"/>
              </a:spcAft>
              <a:buClr>
                <a:srgbClr val="323F4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35"/>
          <p:cNvSpPr/>
          <p:nvPr>
            <p:ph idx="2" type="pic"/>
          </p:nvPr>
        </p:nvSpPr>
        <p:spPr>
          <a:xfrm>
            <a:off x="6858001" y="570368"/>
            <a:ext cx="5334000" cy="5721790"/>
          </a:xfrm>
          <a:prstGeom prst="rect">
            <a:avLst/>
          </a:prstGeom>
          <a:solidFill>
            <a:srgbClr val="D8D8D8"/>
          </a:solidFill>
          <a:ln cap="flat" cmpd="sng" w="9525">
            <a:solidFill>
              <a:srgbClr val="F2F2F2"/>
            </a:solidFill>
            <a:prstDash val="solid"/>
            <a:round/>
            <a:headEnd len="sm" w="sm" type="none"/>
            <a:tailEnd len="sm" w="sm" type="none"/>
          </a:ln>
        </p:spPr>
      </p:sp>
      <p:pic>
        <p:nvPicPr>
          <p:cNvPr id="160" name="Google Shape;160;p35"/>
          <p:cNvPicPr preferRelativeResize="0"/>
          <p:nvPr/>
        </p:nvPicPr>
        <p:blipFill rotWithShape="1">
          <a:blip r:embed="rId3">
            <a:alphaModFix/>
          </a:blip>
          <a:srcRect b="0" l="0" r="0" t="0"/>
          <a:stretch/>
        </p:blipFill>
        <p:spPr>
          <a:xfrm>
            <a:off x="247009" y="95382"/>
            <a:ext cx="3178301" cy="1309907"/>
          </a:xfrm>
          <a:prstGeom prst="rect">
            <a:avLst/>
          </a:prstGeom>
          <a:noFill/>
          <a:ln>
            <a:noFill/>
          </a:ln>
        </p:spPr>
      </p:pic>
      <p:sp>
        <p:nvSpPr>
          <p:cNvPr id="161" name="Google Shape;161;p35"/>
          <p:cNvSpPr txBox="1"/>
          <p:nvPr>
            <p:ph idx="3" type="body"/>
          </p:nvPr>
        </p:nvSpPr>
        <p:spPr>
          <a:xfrm>
            <a:off x="685800" y="4876800"/>
            <a:ext cx="5410200" cy="13335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accent2"/>
              </a:buClr>
              <a:buSzPts val="1400"/>
              <a:buNone/>
              <a:defRPr sz="1400">
                <a:solidFill>
                  <a:schemeClr val="accent2"/>
                </a:solidFill>
              </a:defRPr>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43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Dark">
  <p:cSld name="Title Slide 3 Dark">
    <p:spTree>
      <p:nvGrpSpPr>
        <p:cNvPr id="162" name="Shape 162"/>
        <p:cNvGrpSpPr/>
        <p:nvPr/>
      </p:nvGrpSpPr>
      <p:grpSpPr>
        <a:xfrm>
          <a:off x="0" y="0"/>
          <a:ext cx="0" cy="0"/>
          <a:chOff x="0" y="0"/>
          <a:chExt cx="0" cy="0"/>
        </a:xfrm>
      </p:grpSpPr>
      <p:sp>
        <p:nvSpPr>
          <p:cNvPr id="163" name="Google Shape;163;p36"/>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36"/>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36"/>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166" name="Google Shape;166;p36"/>
          <p:cNvPicPr preferRelativeResize="0"/>
          <p:nvPr/>
        </p:nvPicPr>
        <p:blipFill rotWithShape="1">
          <a:blip r:embed="rId2">
            <a:alphaModFix/>
          </a:blip>
          <a:srcRect b="0" l="0" r="0" t="0"/>
          <a:stretch/>
        </p:blipFill>
        <p:spPr>
          <a:xfrm>
            <a:off x="3" y="667"/>
            <a:ext cx="12189624" cy="6856664"/>
          </a:xfrm>
          <a:prstGeom prst="rect">
            <a:avLst/>
          </a:prstGeom>
          <a:noFill/>
          <a:ln>
            <a:noFill/>
          </a:ln>
        </p:spPr>
      </p:pic>
      <p:sp>
        <p:nvSpPr>
          <p:cNvPr id="167" name="Google Shape;167;p36"/>
          <p:cNvSpPr/>
          <p:nvPr/>
        </p:nvSpPr>
        <p:spPr>
          <a:xfrm>
            <a:off x="0" y="4358640"/>
            <a:ext cx="12192000" cy="2499360"/>
          </a:xfrm>
          <a:prstGeom prst="rect">
            <a:avLst/>
          </a:prstGeom>
          <a:gradFill>
            <a:gsLst>
              <a:gs pos="0">
                <a:srgbClr val="001639">
                  <a:alpha val="0"/>
                </a:srgbClr>
              </a:gs>
              <a:gs pos="100000">
                <a:srgbClr val="001639">
                  <a:alpha val="24705"/>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8" name="Google Shape;168;p36"/>
          <p:cNvSpPr txBox="1"/>
          <p:nvPr>
            <p:ph type="ctrTitle"/>
          </p:nvPr>
        </p:nvSpPr>
        <p:spPr>
          <a:xfrm>
            <a:off x="4267200" y="3886201"/>
            <a:ext cx="6972300" cy="6096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 name="Google Shape;169;p36"/>
          <p:cNvSpPr txBox="1"/>
          <p:nvPr>
            <p:ph idx="1" type="subTitle"/>
          </p:nvPr>
        </p:nvSpPr>
        <p:spPr>
          <a:xfrm>
            <a:off x="4267200" y="4495800"/>
            <a:ext cx="6972300" cy="571499"/>
          </a:xfrm>
          <a:prstGeom prst="rect">
            <a:avLst/>
          </a:prstGeom>
          <a:noFill/>
          <a:ln>
            <a:noFill/>
          </a:ln>
        </p:spPr>
        <p:txBody>
          <a:bodyPr anchorCtr="0" anchor="t" bIns="0" lIns="0" spcFirstLastPara="1" rIns="0" wrap="square" tIns="0">
            <a:normAutofit/>
          </a:bodyPr>
          <a:lstStyle>
            <a:lvl1pPr lvl="0" algn="l">
              <a:lnSpc>
                <a:spcPct val="100000"/>
              </a:lnSpc>
              <a:spcBef>
                <a:spcPts val="1000"/>
              </a:spcBef>
              <a:spcAft>
                <a:spcPts val="0"/>
              </a:spcAft>
              <a:buClr>
                <a:srgbClr val="89BAEB"/>
              </a:buClr>
              <a:buSzPts val="2400"/>
              <a:buNone/>
              <a:defRPr b="1" sz="2400">
                <a:solidFill>
                  <a:srgbClr val="89BAEB"/>
                </a:solidFill>
              </a:defRPr>
            </a:lvl1pPr>
            <a:lvl2pPr lvl="1" algn="ctr">
              <a:lnSpc>
                <a:spcPct val="100000"/>
              </a:lnSpc>
              <a:spcBef>
                <a:spcPts val="400"/>
              </a:spcBef>
              <a:spcAft>
                <a:spcPts val="0"/>
              </a:spcAft>
              <a:buClr>
                <a:srgbClr val="323F4F"/>
              </a:buClr>
              <a:buSzPts val="2000"/>
              <a:buNone/>
              <a:defRPr sz="2000"/>
            </a:lvl2pPr>
            <a:lvl3pPr lvl="2" algn="ctr">
              <a:lnSpc>
                <a:spcPct val="100000"/>
              </a:lnSpc>
              <a:spcBef>
                <a:spcPts val="400"/>
              </a:spcBef>
              <a:spcAft>
                <a:spcPts val="0"/>
              </a:spcAft>
              <a:buClr>
                <a:srgbClr val="323F4F"/>
              </a:buClr>
              <a:buSzPts val="1440"/>
              <a:buNone/>
              <a:defRPr sz="1800"/>
            </a:lvl3pPr>
            <a:lvl4pPr lvl="3" algn="ctr">
              <a:lnSpc>
                <a:spcPct val="100000"/>
              </a:lnSpc>
              <a:spcBef>
                <a:spcPts val="400"/>
              </a:spcBef>
              <a:spcAft>
                <a:spcPts val="0"/>
              </a:spcAft>
              <a:buClr>
                <a:srgbClr val="323F4F"/>
              </a:buClr>
              <a:buSzPts val="1280"/>
              <a:buNone/>
              <a:defRPr sz="1600"/>
            </a:lvl4pPr>
            <a:lvl5pPr lvl="4" algn="ctr">
              <a:lnSpc>
                <a:spcPct val="100000"/>
              </a:lnSpc>
              <a:spcBef>
                <a:spcPts val="400"/>
              </a:spcBef>
              <a:spcAft>
                <a:spcPts val="0"/>
              </a:spcAft>
              <a:buClr>
                <a:srgbClr val="323F4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0" name="Google Shape;170;p36"/>
          <p:cNvSpPr txBox="1"/>
          <p:nvPr>
            <p:ph idx="2" type="body"/>
          </p:nvPr>
        </p:nvSpPr>
        <p:spPr>
          <a:xfrm>
            <a:off x="4267200" y="5067300"/>
            <a:ext cx="4010128" cy="1143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89BAEB"/>
              </a:buClr>
              <a:buSzPts val="1400"/>
              <a:buNone/>
              <a:defRPr sz="1400">
                <a:solidFill>
                  <a:srgbClr val="89BAEB"/>
                </a:solidFill>
              </a:defRPr>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36"/>
          <p:cNvSpPr/>
          <p:nvPr>
            <p:ph idx="3" type="pic"/>
          </p:nvPr>
        </p:nvSpPr>
        <p:spPr>
          <a:xfrm>
            <a:off x="0" y="0"/>
            <a:ext cx="12192000" cy="3440288"/>
          </a:xfrm>
          <a:prstGeom prst="rect">
            <a:avLst/>
          </a:prstGeom>
          <a:solidFill>
            <a:schemeClr val="dk2"/>
          </a:solidFill>
          <a:ln>
            <a:noFill/>
          </a:ln>
        </p:spPr>
      </p:sp>
      <p:cxnSp>
        <p:nvCxnSpPr>
          <p:cNvPr id="172" name="Google Shape;172;p36"/>
          <p:cNvCxnSpPr/>
          <p:nvPr/>
        </p:nvCxnSpPr>
        <p:spPr>
          <a:xfrm>
            <a:off x="3778686" y="3886200"/>
            <a:ext cx="0" cy="2324100"/>
          </a:xfrm>
          <a:prstGeom prst="straightConnector1">
            <a:avLst/>
          </a:prstGeom>
          <a:noFill/>
          <a:ln cap="flat" cmpd="sng" w="9525">
            <a:solidFill>
              <a:srgbClr val="1F6AB5"/>
            </a:solidFill>
            <a:prstDash val="solid"/>
            <a:miter lim="800000"/>
            <a:headEnd len="sm" w="sm" type="none"/>
            <a:tailEnd len="sm" w="sm" type="none"/>
          </a:ln>
        </p:spPr>
      </p:cxnSp>
      <p:pic>
        <p:nvPicPr>
          <p:cNvPr id="173" name="Google Shape;173;p36"/>
          <p:cNvPicPr preferRelativeResize="0"/>
          <p:nvPr/>
        </p:nvPicPr>
        <p:blipFill rotWithShape="1">
          <a:blip r:embed="rId3">
            <a:alphaModFix/>
          </a:blip>
          <a:srcRect b="0" l="0" r="0" t="0"/>
          <a:stretch/>
        </p:blipFill>
        <p:spPr>
          <a:xfrm>
            <a:off x="375475" y="3411128"/>
            <a:ext cx="3030109" cy="198210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Light">
  <p:cSld name="Title Slide 3 Light">
    <p:spTree>
      <p:nvGrpSpPr>
        <p:cNvPr id="174" name="Shape 174"/>
        <p:cNvGrpSpPr/>
        <p:nvPr/>
      </p:nvGrpSpPr>
      <p:grpSpPr>
        <a:xfrm>
          <a:off x="0" y="0"/>
          <a:ext cx="0" cy="0"/>
          <a:chOff x="0" y="0"/>
          <a:chExt cx="0" cy="0"/>
        </a:xfrm>
      </p:grpSpPr>
      <p:sp>
        <p:nvSpPr>
          <p:cNvPr id="175" name="Google Shape;175;p37"/>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37"/>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37"/>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178" name="Google Shape;178;p37"/>
          <p:cNvPicPr preferRelativeResize="0"/>
          <p:nvPr/>
        </p:nvPicPr>
        <p:blipFill rotWithShape="1">
          <a:blip r:embed="rId2">
            <a:alphaModFix/>
          </a:blip>
          <a:srcRect b="0" l="0" r="0" t="0"/>
          <a:stretch/>
        </p:blipFill>
        <p:spPr>
          <a:xfrm>
            <a:off x="1" y="667"/>
            <a:ext cx="12189624" cy="6856664"/>
          </a:xfrm>
          <a:prstGeom prst="rect">
            <a:avLst/>
          </a:prstGeom>
          <a:noFill/>
          <a:ln>
            <a:noFill/>
          </a:ln>
        </p:spPr>
      </p:pic>
      <p:sp>
        <p:nvSpPr>
          <p:cNvPr id="179" name="Google Shape;179;p37"/>
          <p:cNvSpPr txBox="1"/>
          <p:nvPr>
            <p:ph type="ctrTitle"/>
          </p:nvPr>
        </p:nvSpPr>
        <p:spPr>
          <a:xfrm>
            <a:off x="4267200" y="3886201"/>
            <a:ext cx="6972300" cy="6096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37"/>
          <p:cNvSpPr txBox="1"/>
          <p:nvPr>
            <p:ph idx="1" type="subTitle"/>
          </p:nvPr>
        </p:nvSpPr>
        <p:spPr>
          <a:xfrm>
            <a:off x="4267200" y="4495800"/>
            <a:ext cx="6972300" cy="571499"/>
          </a:xfrm>
          <a:prstGeom prst="rect">
            <a:avLst/>
          </a:prstGeom>
          <a:noFill/>
          <a:ln>
            <a:noFill/>
          </a:ln>
        </p:spPr>
        <p:txBody>
          <a:bodyPr anchorCtr="0" anchor="t" bIns="0" lIns="0" spcFirstLastPara="1" rIns="0" wrap="square" tIns="0">
            <a:normAutofit/>
          </a:bodyPr>
          <a:lstStyle>
            <a:lvl1pPr lvl="0" algn="l">
              <a:lnSpc>
                <a:spcPct val="100000"/>
              </a:lnSpc>
              <a:spcBef>
                <a:spcPts val="1000"/>
              </a:spcBef>
              <a:spcAft>
                <a:spcPts val="0"/>
              </a:spcAft>
              <a:buClr>
                <a:schemeClr val="accent2"/>
              </a:buClr>
              <a:buSzPts val="2400"/>
              <a:buNone/>
              <a:defRPr b="1" sz="2400">
                <a:solidFill>
                  <a:schemeClr val="accent2"/>
                </a:solidFill>
              </a:defRPr>
            </a:lvl1pPr>
            <a:lvl2pPr lvl="1" algn="ctr">
              <a:lnSpc>
                <a:spcPct val="100000"/>
              </a:lnSpc>
              <a:spcBef>
                <a:spcPts val="400"/>
              </a:spcBef>
              <a:spcAft>
                <a:spcPts val="0"/>
              </a:spcAft>
              <a:buClr>
                <a:srgbClr val="323F4F"/>
              </a:buClr>
              <a:buSzPts val="2000"/>
              <a:buNone/>
              <a:defRPr sz="2000"/>
            </a:lvl2pPr>
            <a:lvl3pPr lvl="2" algn="ctr">
              <a:lnSpc>
                <a:spcPct val="100000"/>
              </a:lnSpc>
              <a:spcBef>
                <a:spcPts val="400"/>
              </a:spcBef>
              <a:spcAft>
                <a:spcPts val="0"/>
              </a:spcAft>
              <a:buClr>
                <a:srgbClr val="323F4F"/>
              </a:buClr>
              <a:buSzPts val="1440"/>
              <a:buNone/>
              <a:defRPr sz="1800"/>
            </a:lvl3pPr>
            <a:lvl4pPr lvl="3" algn="ctr">
              <a:lnSpc>
                <a:spcPct val="100000"/>
              </a:lnSpc>
              <a:spcBef>
                <a:spcPts val="400"/>
              </a:spcBef>
              <a:spcAft>
                <a:spcPts val="0"/>
              </a:spcAft>
              <a:buClr>
                <a:srgbClr val="323F4F"/>
              </a:buClr>
              <a:buSzPts val="1280"/>
              <a:buNone/>
              <a:defRPr sz="1600"/>
            </a:lvl4pPr>
            <a:lvl5pPr lvl="4" algn="ctr">
              <a:lnSpc>
                <a:spcPct val="100000"/>
              </a:lnSpc>
              <a:spcBef>
                <a:spcPts val="400"/>
              </a:spcBef>
              <a:spcAft>
                <a:spcPts val="0"/>
              </a:spcAft>
              <a:buClr>
                <a:srgbClr val="323F4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1" name="Google Shape;181;p37"/>
          <p:cNvSpPr txBox="1"/>
          <p:nvPr>
            <p:ph idx="2" type="body"/>
          </p:nvPr>
        </p:nvSpPr>
        <p:spPr>
          <a:xfrm>
            <a:off x="4267200" y="5067300"/>
            <a:ext cx="4010128" cy="1143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accent2"/>
              </a:buClr>
              <a:buSzPts val="1400"/>
              <a:buNone/>
              <a:defRPr sz="1400">
                <a:solidFill>
                  <a:schemeClr val="accent2"/>
                </a:solidFill>
              </a:defRPr>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37"/>
          <p:cNvSpPr/>
          <p:nvPr>
            <p:ph idx="3" type="pic"/>
          </p:nvPr>
        </p:nvSpPr>
        <p:spPr>
          <a:xfrm>
            <a:off x="0" y="0"/>
            <a:ext cx="12192000" cy="3440288"/>
          </a:xfrm>
          <a:prstGeom prst="rect">
            <a:avLst/>
          </a:prstGeom>
          <a:solidFill>
            <a:srgbClr val="D8D8D8"/>
          </a:solidFill>
          <a:ln>
            <a:noFill/>
          </a:ln>
        </p:spPr>
      </p:sp>
      <p:cxnSp>
        <p:nvCxnSpPr>
          <p:cNvPr id="183" name="Google Shape;183;p37"/>
          <p:cNvCxnSpPr/>
          <p:nvPr/>
        </p:nvCxnSpPr>
        <p:spPr>
          <a:xfrm>
            <a:off x="3778686" y="3886200"/>
            <a:ext cx="0" cy="2324100"/>
          </a:xfrm>
          <a:prstGeom prst="straightConnector1">
            <a:avLst/>
          </a:prstGeom>
          <a:noFill/>
          <a:ln cap="flat" cmpd="sng" w="9525">
            <a:solidFill>
              <a:srgbClr val="BFBFBF"/>
            </a:solidFill>
            <a:prstDash val="solid"/>
            <a:miter lim="800000"/>
            <a:headEnd len="sm" w="sm" type="none"/>
            <a:tailEnd len="sm" w="sm" type="none"/>
          </a:ln>
        </p:spPr>
      </p:cxnSp>
      <p:pic>
        <p:nvPicPr>
          <p:cNvPr id="184" name="Google Shape;184;p37"/>
          <p:cNvPicPr preferRelativeResize="0"/>
          <p:nvPr/>
        </p:nvPicPr>
        <p:blipFill rotWithShape="1">
          <a:blip r:embed="rId3">
            <a:alphaModFix/>
          </a:blip>
          <a:srcRect b="0" l="0" r="0" t="0"/>
          <a:stretch/>
        </p:blipFill>
        <p:spPr>
          <a:xfrm>
            <a:off x="375475" y="3411128"/>
            <a:ext cx="3030108" cy="198210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Dark">
  <p:cSld name="Title Slide 4 Dark">
    <p:bg>
      <p:bgPr>
        <a:solidFill>
          <a:schemeClr val="accent1"/>
        </a:solidFill>
      </p:bgPr>
    </p:bg>
    <p:spTree>
      <p:nvGrpSpPr>
        <p:cNvPr id="185" name="Shape 185"/>
        <p:cNvGrpSpPr/>
        <p:nvPr/>
      </p:nvGrpSpPr>
      <p:grpSpPr>
        <a:xfrm>
          <a:off x="0" y="0"/>
          <a:ext cx="0" cy="0"/>
          <a:chOff x="0" y="0"/>
          <a:chExt cx="0" cy="0"/>
        </a:xfrm>
      </p:grpSpPr>
      <p:sp>
        <p:nvSpPr>
          <p:cNvPr id="186" name="Google Shape;186;p38"/>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38"/>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38"/>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89" name="Google Shape;189;p38"/>
          <p:cNvSpPr/>
          <p:nvPr/>
        </p:nvSpPr>
        <p:spPr>
          <a:xfrm>
            <a:off x="0" y="6291470"/>
            <a:ext cx="12192000" cy="56653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90" name="Google Shape;190;p38"/>
          <p:cNvPicPr preferRelativeResize="0"/>
          <p:nvPr/>
        </p:nvPicPr>
        <p:blipFill rotWithShape="1">
          <a:blip r:embed="rId2">
            <a:alphaModFix/>
          </a:blip>
          <a:srcRect b="0" l="0" r="0" t="0"/>
          <a:stretch/>
        </p:blipFill>
        <p:spPr>
          <a:xfrm>
            <a:off x="3" y="667"/>
            <a:ext cx="12189624" cy="6856664"/>
          </a:xfrm>
          <a:prstGeom prst="rect">
            <a:avLst/>
          </a:prstGeom>
          <a:noFill/>
          <a:ln>
            <a:noFill/>
          </a:ln>
        </p:spPr>
      </p:pic>
      <p:sp>
        <p:nvSpPr>
          <p:cNvPr id="191" name="Google Shape;191;p38"/>
          <p:cNvSpPr/>
          <p:nvPr/>
        </p:nvSpPr>
        <p:spPr>
          <a:xfrm>
            <a:off x="0" y="4358640"/>
            <a:ext cx="12192000" cy="2499360"/>
          </a:xfrm>
          <a:prstGeom prst="rect">
            <a:avLst/>
          </a:prstGeom>
          <a:gradFill>
            <a:gsLst>
              <a:gs pos="0">
                <a:srgbClr val="001639">
                  <a:alpha val="0"/>
                </a:srgbClr>
              </a:gs>
              <a:gs pos="100000">
                <a:srgbClr val="001639">
                  <a:alpha val="24705"/>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2" name="Google Shape;192;p38"/>
          <p:cNvSpPr txBox="1"/>
          <p:nvPr>
            <p:ph type="ctrTitle"/>
          </p:nvPr>
        </p:nvSpPr>
        <p:spPr>
          <a:xfrm>
            <a:off x="4267200" y="3886201"/>
            <a:ext cx="6972300" cy="6096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38"/>
          <p:cNvSpPr txBox="1"/>
          <p:nvPr>
            <p:ph idx="1" type="subTitle"/>
          </p:nvPr>
        </p:nvSpPr>
        <p:spPr>
          <a:xfrm>
            <a:off x="4267200" y="4495800"/>
            <a:ext cx="6972300" cy="571499"/>
          </a:xfrm>
          <a:prstGeom prst="rect">
            <a:avLst/>
          </a:prstGeom>
          <a:noFill/>
          <a:ln>
            <a:noFill/>
          </a:ln>
        </p:spPr>
        <p:txBody>
          <a:bodyPr anchorCtr="0" anchor="t" bIns="0" lIns="0" spcFirstLastPara="1" rIns="0" wrap="square" tIns="0">
            <a:normAutofit/>
          </a:bodyPr>
          <a:lstStyle>
            <a:lvl1pPr lvl="0" algn="l">
              <a:lnSpc>
                <a:spcPct val="100000"/>
              </a:lnSpc>
              <a:spcBef>
                <a:spcPts val="1000"/>
              </a:spcBef>
              <a:spcAft>
                <a:spcPts val="0"/>
              </a:spcAft>
              <a:buClr>
                <a:srgbClr val="89BAEB"/>
              </a:buClr>
              <a:buSzPts val="2400"/>
              <a:buNone/>
              <a:defRPr b="1" sz="2400">
                <a:solidFill>
                  <a:srgbClr val="89BAEB"/>
                </a:solidFill>
              </a:defRPr>
            </a:lvl1pPr>
            <a:lvl2pPr lvl="1" algn="ctr">
              <a:lnSpc>
                <a:spcPct val="100000"/>
              </a:lnSpc>
              <a:spcBef>
                <a:spcPts val="400"/>
              </a:spcBef>
              <a:spcAft>
                <a:spcPts val="0"/>
              </a:spcAft>
              <a:buClr>
                <a:srgbClr val="323F4F"/>
              </a:buClr>
              <a:buSzPts val="2000"/>
              <a:buNone/>
              <a:defRPr sz="2000"/>
            </a:lvl2pPr>
            <a:lvl3pPr lvl="2" algn="ctr">
              <a:lnSpc>
                <a:spcPct val="100000"/>
              </a:lnSpc>
              <a:spcBef>
                <a:spcPts val="400"/>
              </a:spcBef>
              <a:spcAft>
                <a:spcPts val="0"/>
              </a:spcAft>
              <a:buClr>
                <a:srgbClr val="323F4F"/>
              </a:buClr>
              <a:buSzPts val="1440"/>
              <a:buNone/>
              <a:defRPr sz="1800"/>
            </a:lvl3pPr>
            <a:lvl4pPr lvl="3" algn="ctr">
              <a:lnSpc>
                <a:spcPct val="100000"/>
              </a:lnSpc>
              <a:spcBef>
                <a:spcPts val="400"/>
              </a:spcBef>
              <a:spcAft>
                <a:spcPts val="0"/>
              </a:spcAft>
              <a:buClr>
                <a:srgbClr val="323F4F"/>
              </a:buClr>
              <a:buSzPts val="1280"/>
              <a:buNone/>
              <a:defRPr sz="1600"/>
            </a:lvl4pPr>
            <a:lvl5pPr lvl="4" algn="ctr">
              <a:lnSpc>
                <a:spcPct val="100000"/>
              </a:lnSpc>
              <a:spcBef>
                <a:spcPts val="400"/>
              </a:spcBef>
              <a:spcAft>
                <a:spcPts val="0"/>
              </a:spcAft>
              <a:buClr>
                <a:srgbClr val="323F4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4" name="Google Shape;194;p38"/>
          <p:cNvSpPr txBox="1"/>
          <p:nvPr>
            <p:ph idx="2" type="body"/>
          </p:nvPr>
        </p:nvSpPr>
        <p:spPr>
          <a:xfrm>
            <a:off x="4267200" y="5067300"/>
            <a:ext cx="4010128" cy="1143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89BAEB"/>
              </a:buClr>
              <a:buSzPts val="1400"/>
              <a:buNone/>
              <a:defRPr sz="1400">
                <a:solidFill>
                  <a:srgbClr val="89BAEB"/>
                </a:solidFill>
              </a:defRPr>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38"/>
          <p:cNvSpPr/>
          <p:nvPr>
            <p:ph idx="3" type="pic"/>
          </p:nvPr>
        </p:nvSpPr>
        <p:spPr>
          <a:xfrm>
            <a:off x="-2370" y="0"/>
            <a:ext cx="4063997" cy="3440287"/>
          </a:xfrm>
          <a:prstGeom prst="rect">
            <a:avLst/>
          </a:prstGeom>
          <a:solidFill>
            <a:schemeClr val="dk2"/>
          </a:solidFill>
          <a:ln>
            <a:noFill/>
          </a:ln>
        </p:spPr>
      </p:sp>
      <p:sp>
        <p:nvSpPr>
          <p:cNvPr id="196" name="Google Shape;196;p38"/>
          <p:cNvSpPr/>
          <p:nvPr>
            <p:ph idx="4" type="pic"/>
          </p:nvPr>
        </p:nvSpPr>
        <p:spPr>
          <a:xfrm>
            <a:off x="4061628" y="0"/>
            <a:ext cx="4063996" cy="3440287"/>
          </a:xfrm>
          <a:prstGeom prst="rect">
            <a:avLst/>
          </a:prstGeom>
          <a:solidFill>
            <a:schemeClr val="dk2"/>
          </a:solidFill>
          <a:ln>
            <a:noFill/>
          </a:ln>
        </p:spPr>
      </p:sp>
      <p:sp>
        <p:nvSpPr>
          <p:cNvPr id="197" name="Google Shape;197;p38"/>
          <p:cNvSpPr/>
          <p:nvPr>
            <p:ph idx="5" type="pic"/>
          </p:nvPr>
        </p:nvSpPr>
        <p:spPr>
          <a:xfrm>
            <a:off x="8125625" y="0"/>
            <a:ext cx="4066376" cy="3440287"/>
          </a:xfrm>
          <a:prstGeom prst="rect">
            <a:avLst/>
          </a:prstGeom>
          <a:solidFill>
            <a:schemeClr val="dk2"/>
          </a:solidFill>
          <a:ln>
            <a:noFill/>
          </a:ln>
        </p:spPr>
      </p:sp>
      <p:cxnSp>
        <p:nvCxnSpPr>
          <p:cNvPr id="198" name="Google Shape;198;p38"/>
          <p:cNvCxnSpPr/>
          <p:nvPr/>
        </p:nvCxnSpPr>
        <p:spPr>
          <a:xfrm>
            <a:off x="3778686" y="3886200"/>
            <a:ext cx="0" cy="2324100"/>
          </a:xfrm>
          <a:prstGeom prst="straightConnector1">
            <a:avLst/>
          </a:prstGeom>
          <a:noFill/>
          <a:ln cap="flat" cmpd="sng" w="9525">
            <a:solidFill>
              <a:srgbClr val="1F6AB5"/>
            </a:solidFill>
            <a:prstDash val="solid"/>
            <a:miter lim="800000"/>
            <a:headEnd len="sm" w="sm" type="none"/>
            <a:tailEnd len="sm" w="sm" type="none"/>
          </a:ln>
        </p:spPr>
      </p:cxnSp>
      <p:pic>
        <p:nvPicPr>
          <p:cNvPr id="199" name="Google Shape;199;p38"/>
          <p:cNvPicPr preferRelativeResize="0"/>
          <p:nvPr/>
        </p:nvPicPr>
        <p:blipFill rotWithShape="1">
          <a:blip r:embed="rId3">
            <a:alphaModFix/>
          </a:blip>
          <a:srcRect b="0" l="0" r="0" t="0"/>
          <a:stretch/>
        </p:blipFill>
        <p:spPr>
          <a:xfrm>
            <a:off x="375475" y="3411128"/>
            <a:ext cx="3030109" cy="198210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Light">
  <p:cSld name="Title Slide 4 Light">
    <p:spTree>
      <p:nvGrpSpPr>
        <p:cNvPr id="200" name="Shape 200"/>
        <p:cNvGrpSpPr/>
        <p:nvPr/>
      </p:nvGrpSpPr>
      <p:grpSpPr>
        <a:xfrm>
          <a:off x="0" y="0"/>
          <a:ext cx="0" cy="0"/>
          <a:chOff x="0" y="0"/>
          <a:chExt cx="0" cy="0"/>
        </a:xfrm>
      </p:grpSpPr>
      <p:sp>
        <p:nvSpPr>
          <p:cNvPr id="201" name="Google Shape;201;p39"/>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39"/>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39"/>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204" name="Google Shape;204;p39"/>
          <p:cNvPicPr preferRelativeResize="0"/>
          <p:nvPr/>
        </p:nvPicPr>
        <p:blipFill rotWithShape="1">
          <a:blip r:embed="rId2">
            <a:alphaModFix/>
          </a:blip>
          <a:srcRect b="0" l="0" r="0" t="0"/>
          <a:stretch/>
        </p:blipFill>
        <p:spPr>
          <a:xfrm>
            <a:off x="2375" y="667"/>
            <a:ext cx="12189624" cy="6856664"/>
          </a:xfrm>
          <a:prstGeom prst="rect">
            <a:avLst/>
          </a:prstGeom>
          <a:noFill/>
          <a:ln>
            <a:noFill/>
          </a:ln>
        </p:spPr>
      </p:pic>
      <p:sp>
        <p:nvSpPr>
          <p:cNvPr id="205" name="Google Shape;205;p39"/>
          <p:cNvSpPr txBox="1"/>
          <p:nvPr>
            <p:ph type="ctrTitle"/>
          </p:nvPr>
        </p:nvSpPr>
        <p:spPr>
          <a:xfrm>
            <a:off x="4267200" y="3886201"/>
            <a:ext cx="6972300" cy="6096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39"/>
          <p:cNvSpPr txBox="1"/>
          <p:nvPr>
            <p:ph idx="1" type="subTitle"/>
          </p:nvPr>
        </p:nvSpPr>
        <p:spPr>
          <a:xfrm>
            <a:off x="4267200" y="4495800"/>
            <a:ext cx="6972300" cy="571499"/>
          </a:xfrm>
          <a:prstGeom prst="rect">
            <a:avLst/>
          </a:prstGeom>
          <a:noFill/>
          <a:ln>
            <a:noFill/>
          </a:ln>
        </p:spPr>
        <p:txBody>
          <a:bodyPr anchorCtr="0" anchor="t" bIns="0" lIns="0" spcFirstLastPara="1" rIns="0" wrap="square" tIns="0">
            <a:normAutofit/>
          </a:bodyPr>
          <a:lstStyle>
            <a:lvl1pPr lvl="0" algn="l">
              <a:lnSpc>
                <a:spcPct val="100000"/>
              </a:lnSpc>
              <a:spcBef>
                <a:spcPts val="1000"/>
              </a:spcBef>
              <a:spcAft>
                <a:spcPts val="0"/>
              </a:spcAft>
              <a:buClr>
                <a:schemeClr val="accent2"/>
              </a:buClr>
              <a:buSzPts val="2400"/>
              <a:buNone/>
              <a:defRPr b="1" sz="2400">
                <a:solidFill>
                  <a:schemeClr val="accent2"/>
                </a:solidFill>
              </a:defRPr>
            </a:lvl1pPr>
            <a:lvl2pPr lvl="1" algn="ctr">
              <a:lnSpc>
                <a:spcPct val="100000"/>
              </a:lnSpc>
              <a:spcBef>
                <a:spcPts val="400"/>
              </a:spcBef>
              <a:spcAft>
                <a:spcPts val="0"/>
              </a:spcAft>
              <a:buClr>
                <a:srgbClr val="323F4F"/>
              </a:buClr>
              <a:buSzPts val="2000"/>
              <a:buNone/>
              <a:defRPr sz="2000"/>
            </a:lvl2pPr>
            <a:lvl3pPr lvl="2" algn="ctr">
              <a:lnSpc>
                <a:spcPct val="100000"/>
              </a:lnSpc>
              <a:spcBef>
                <a:spcPts val="400"/>
              </a:spcBef>
              <a:spcAft>
                <a:spcPts val="0"/>
              </a:spcAft>
              <a:buClr>
                <a:srgbClr val="323F4F"/>
              </a:buClr>
              <a:buSzPts val="1440"/>
              <a:buNone/>
              <a:defRPr sz="1800"/>
            </a:lvl3pPr>
            <a:lvl4pPr lvl="3" algn="ctr">
              <a:lnSpc>
                <a:spcPct val="100000"/>
              </a:lnSpc>
              <a:spcBef>
                <a:spcPts val="400"/>
              </a:spcBef>
              <a:spcAft>
                <a:spcPts val="0"/>
              </a:spcAft>
              <a:buClr>
                <a:srgbClr val="323F4F"/>
              </a:buClr>
              <a:buSzPts val="1280"/>
              <a:buNone/>
              <a:defRPr sz="1600"/>
            </a:lvl4pPr>
            <a:lvl5pPr lvl="4" algn="ctr">
              <a:lnSpc>
                <a:spcPct val="100000"/>
              </a:lnSpc>
              <a:spcBef>
                <a:spcPts val="400"/>
              </a:spcBef>
              <a:spcAft>
                <a:spcPts val="0"/>
              </a:spcAft>
              <a:buClr>
                <a:srgbClr val="323F4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7" name="Google Shape;207;p39"/>
          <p:cNvSpPr txBox="1"/>
          <p:nvPr>
            <p:ph idx="2" type="body"/>
          </p:nvPr>
        </p:nvSpPr>
        <p:spPr>
          <a:xfrm>
            <a:off x="4267200" y="5067300"/>
            <a:ext cx="4010128" cy="1143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accent2"/>
              </a:buClr>
              <a:buSzPts val="1400"/>
              <a:buNone/>
              <a:defRPr sz="1400">
                <a:solidFill>
                  <a:schemeClr val="accent2"/>
                </a:solidFill>
              </a:defRPr>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39"/>
          <p:cNvSpPr/>
          <p:nvPr>
            <p:ph idx="3" type="pic"/>
          </p:nvPr>
        </p:nvSpPr>
        <p:spPr>
          <a:xfrm>
            <a:off x="1" y="0"/>
            <a:ext cx="4063999" cy="3440287"/>
          </a:xfrm>
          <a:prstGeom prst="rect">
            <a:avLst/>
          </a:prstGeom>
          <a:solidFill>
            <a:srgbClr val="D8D8D8"/>
          </a:solidFill>
          <a:ln>
            <a:noFill/>
          </a:ln>
        </p:spPr>
      </p:sp>
      <p:sp>
        <p:nvSpPr>
          <p:cNvPr id="209" name="Google Shape;209;p39"/>
          <p:cNvSpPr/>
          <p:nvPr>
            <p:ph idx="4" type="pic"/>
          </p:nvPr>
        </p:nvSpPr>
        <p:spPr>
          <a:xfrm>
            <a:off x="4064000" y="0"/>
            <a:ext cx="4061625" cy="3440287"/>
          </a:xfrm>
          <a:prstGeom prst="rect">
            <a:avLst/>
          </a:prstGeom>
          <a:solidFill>
            <a:srgbClr val="D8D8D8"/>
          </a:solidFill>
          <a:ln>
            <a:noFill/>
          </a:ln>
        </p:spPr>
      </p:sp>
      <p:sp>
        <p:nvSpPr>
          <p:cNvPr id="210" name="Google Shape;210;p39"/>
          <p:cNvSpPr/>
          <p:nvPr>
            <p:ph idx="5" type="pic"/>
          </p:nvPr>
        </p:nvSpPr>
        <p:spPr>
          <a:xfrm>
            <a:off x="8125625" y="0"/>
            <a:ext cx="4066375" cy="3440287"/>
          </a:xfrm>
          <a:prstGeom prst="rect">
            <a:avLst/>
          </a:prstGeom>
          <a:solidFill>
            <a:srgbClr val="D8D8D8"/>
          </a:solidFill>
          <a:ln>
            <a:noFill/>
          </a:ln>
        </p:spPr>
      </p:sp>
      <p:cxnSp>
        <p:nvCxnSpPr>
          <p:cNvPr id="211" name="Google Shape;211;p39"/>
          <p:cNvCxnSpPr/>
          <p:nvPr/>
        </p:nvCxnSpPr>
        <p:spPr>
          <a:xfrm>
            <a:off x="3778686" y="3886200"/>
            <a:ext cx="0" cy="2324100"/>
          </a:xfrm>
          <a:prstGeom prst="straightConnector1">
            <a:avLst/>
          </a:prstGeom>
          <a:noFill/>
          <a:ln cap="flat" cmpd="sng" w="9525">
            <a:solidFill>
              <a:srgbClr val="A5A5A5"/>
            </a:solidFill>
            <a:prstDash val="solid"/>
            <a:miter lim="800000"/>
            <a:headEnd len="sm" w="sm" type="none"/>
            <a:tailEnd len="sm" w="sm" type="none"/>
          </a:ln>
        </p:spPr>
      </p:cxnSp>
      <p:pic>
        <p:nvPicPr>
          <p:cNvPr id="212" name="Google Shape;212;p39"/>
          <p:cNvPicPr preferRelativeResize="0"/>
          <p:nvPr/>
        </p:nvPicPr>
        <p:blipFill rotWithShape="1">
          <a:blip r:embed="rId3">
            <a:alphaModFix/>
          </a:blip>
          <a:srcRect b="0" l="0" r="0" t="0"/>
          <a:stretch/>
        </p:blipFill>
        <p:spPr>
          <a:xfrm>
            <a:off x="375475" y="3411128"/>
            <a:ext cx="3030108" cy="19821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Dark">
  <p:cSld name="Title Slide 5 Dark">
    <p:bg>
      <p:bgPr>
        <a:solidFill>
          <a:schemeClr val="accent1"/>
        </a:solidFill>
      </p:bgPr>
    </p:bg>
    <p:spTree>
      <p:nvGrpSpPr>
        <p:cNvPr id="213" name="Shape 213"/>
        <p:cNvGrpSpPr/>
        <p:nvPr/>
      </p:nvGrpSpPr>
      <p:grpSpPr>
        <a:xfrm>
          <a:off x="0" y="0"/>
          <a:ext cx="0" cy="0"/>
          <a:chOff x="0" y="0"/>
          <a:chExt cx="0" cy="0"/>
        </a:xfrm>
      </p:grpSpPr>
      <p:sp>
        <p:nvSpPr>
          <p:cNvPr id="214" name="Google Shape;214;p40"/>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40"/>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40"/>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217" name="Google Shape;217;p40"/>
          <p:cNvPicPr preferRelativeResize="0"/>
          <p:nvPr/>
        </p:nvPicPr>
        <p:blipFill rotWithShape="1">
          <a:blip r:embed="rId2">
            <a:alphaModFix/>
          </a:blip>
          <a:srcRect b="0" l="0" r="0" t="0"/>
          <a:stretch/>
        </p:blipFill>
        <p:spPr>
          <a:xfrm>
            <a:off x="3" y="667"/>
            <a:ext cx="12189624" cy="6856664"/>
          </a:xfrm>
          <a:prstGeom prst="rect">
            <a:avLst/>
          </a:prstGeom>
          <a:noFill/>
          <a:ln>
            <a:noFill/>
          </a:ln>
        </p:spPr>
      </p:pic>
      <p:sp>
        <p:nvSpPr>
          <p:cNvPr id="218" name="Google Shape;218;p40"/>
          <p:cNvSpPr/>
          <p:nvPr/>
        </p:nvSpPr>
        <p:spPr>
          <a:xfrm>
            <a:off x="0" y="4361627"/>
            <a:ext cx="12192000" cy="2499360"/>
          </a:xfrm>
          <a:prstGeom prst="rect">
            <a:avLst/>
          </a:prstGeom>
          <a:gradFill>
            <a:gsLst>
              <a:gs pos="0">
                <a:srgbClr val="001639">
                  <a:alpha val="0"/>
                </a:srgbClr>
              </a:gs>
              <a:gs pos="100000">
                <a:srgbClr val="001639">
                  <a:alpha val="24705"/>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9" name="Google Shape;219;p40"/>
          <p:cNvSpPr txBox="1"/>
          <p:nvPr>
            <p:ph type="ctrTitle"/>
          </p:nvPr>
        </p:nvSpPr>
        <p:spPr>
          <a:xfrm>
            <a:off x="4191000" y="1028700"/>
            <a:ext cx="6819900" cy="1482245"/>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20" name="Google Shape;220;p40"/>
          <p:cNvPicPr preferRelativeResize="0"/>
          <p:nvPr/>
        </p:nvPicPr>
        <p:blipFill rotWithShape="1">
          <a:blip r:embed="rId3">
            <a:alphaModFix/>
          </a:blip>
          <a:srcRect b="0" l="0" r="0" t="0"/>
          <a:stretch/>
        </p:blipFill>
        <p:spPr>
          <a:xfrm>
            <a:off x="554338" y="532082"/>
            <a:ext cx="3271029" cy="2139696"/>
          </a:xfrm>
          <a:prstGeom prst="rect">
            <a:avLst/>
          </a:prstGeom>
          <a:noFill/>
          <a:ln>
            <a:noFill/>
          </a:ln>
        </p:spPr>
      </p:pic>
      <p:cxnSp>
        <p:nvCxnSpPr>
          <p:cNvPr id="221" name="Google Shape;221;p40"/>
          <p:cNvCxnSpPr/>
          <p:nvPr/>
        </p:nvCxnSpPr>
        <p:spPr>
          <a:xfrm>
            <a:off x="4191000" y="3855309"/>
            <a:ext cx="6819900" cy="0"/>
          </a:xfrm>
          <a:prstGeom prst="straightConnector1">
            <a:avLst/>
          </a:prstGeom>
          <a:noFill/>
          <a:ln cap="flat" cmpd="sng" w="9525">
            <a:solidFill>
              <a:schemeClr val="accent4"/>
            </a:solidFill>
            <a:prstDash val="solid"/>
            <a:miter lim="800000"/>
            <a:headEnd len="sm" w="sm" type="none"/>
            <a:tailEnd len="sm" w="sm" type="none"/>
          </a:ln>
        </p:spPr>
      </p:cxnSp>
      <p:sp>
        <p:nvSpPr>
          <p:cNvPr id="222" name="Google Shape;222;p40"/>
          <p:cNvSpPr txBox="1"/>
          <p:nvPr>
            <p:ph idx="1" type="body"/>
          </p:nvPr>
        </p:nvSpPr>
        <p:spPr>
          <a:xfrm>
            <a:off x="4191000" y="3976706"/>
            <a:ext cx="6819900" cy="2233594"/>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200"/>
              </a:spcBef>
              <a:spcAft>
                <a:spcPts val="0"/>
              </a:spcAft>
              <a:buClr>
                <a:schemeClr val="lt1"/>
              </a:buClr>
              <a:buSzPts val="1000"/>
              <a:buNone/>
              <a:defRPr sz="1000">
                <a:solidFill>
                  <a:schemeClr val="lt1"/>
                </a:solidFill>
              </a:defRPr>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23" name="Google Shape;223;p40"/>
          <p:cNvCxnSpPr/>
          <p:nvPr/>
        </p:nvCxnSpPr>
        <p:spPr>
          <a:xfrm>
            <a:off x="4191000" y="3855309"/>
            <a:ext cx="6819900" cy="0"/>
          </a:xfrm>
          <a:prstGeom prst="straightConnector1">
            <a:avLst/>
          </a:prstGeom>
          <a:noFill/>
          <a:ln cap="flat" cmpd="sng" w="9525">
            <a:solidFill>
              <a:schemeClr val="accent4"/>
            </a:solidFill>
            <a:prstDash val="solid"/>
            <a:miter lim="800000"/>
            <a:headEnd len="sm" w="sm" type="none"/>
            <a:tailEnd len="sm" w="sm" type="none"/>
          </a:ln>
        </p:spPr>
      </p:cxnSp>
      <p:cxnSp>
        <p:nvCxnSpPr>
          <p:cNvPr id="224" name="Google Shape;224;p40"/>
          <p:cNvCxnSpPr/>
          <p:nvPr/>
        </p:nvCxnSpPr>
        <p:spPr>
          <a:xfrm>
            <a:off x="4191000" y="3855309"/>
            <a:ext cx="6819900" cy="0"/>
          </a:xfrm>
          <a:prstGeom prst="straightConnector1">
            <a:avLst/>
          </a:prstGeom>
          <a:noFill/>
          <a:ln cap="flat" cmpd="sng" w="9525">
            <a:solidFill>
              <a:schemeClr val="lt1"/>
            </a:solidFill>
            <a:prstDash val="solid"/>
            <a:miter lim="800000"/>
            <a:headEnd len="sm" w="sm" type="none"/>
            <a:tailEnd len="sm" w="sm" type="none"/>
          </a:ln>
        </p:spPr>
      </p:cxnSp>
      <p:sp>
        <p:nvSpPr>
          <p:cNvPr id="225" name="Google Shape;225;p40"/>
          <p:cNvSpPr txBox="1"/>
          <p:nvPr>
            <p:ph idx="2" type="subTitle"/>
          </p:nvPr>
        </p:nvSpPr>
        <p:spPr>
          <a:xfrm>
            <a:off x="4191001" y="2514600"/>
            <a:ext cx="6819900" cy="342899"/>
          </a:xfrm>
          <a:prstGeom prst="rect">
            <a:avLst/>
          </a:prstGeom>
          <a:noFill/>
          <a:ln>
            <a:noFill/>
          </a:ln>
        </p:spPr>
        <p:txBody>
          <a:bodyPr anchorCtr="0" anchor="t" bIns="0" lIns="0" spcFirstLastPara="1" rIns="0" wrap="square" tIns="0">
            <a:normAutofit/>
          </a:bodyPr>
          <a:lstStyle>
            <a:lvl1pPr lvl="0" algn="l">
              <a:lnSpc>
                <a:spcPct val="100000"/>
              </a:lnSpc>
              <a:spcBef>
                <a:spcPts val="1000"/>
              </a:spcBef>
              <a:spcAft>
                <a:spcPts val="0"/>
              </a:spcAft>
              <a:buClr>
                <a:srgbClr val="89BAEB"/>
              </a:buClr>
              <a:buSzPts val="1600"/>
              <a:buNone/>
              <a:defRPr b="1" sz="1600">
                <a:solidFill>
                  <a:srgbClr val="89BAEB"/>
                </a:solidFill>
              </a:defRPr>
            </a:lvl1pPr>
            <a:lvl2pPr lvl="1" algn="ctr">
              <a:lnSpc>
                <a:spcPct val="100000"/>
              </a:lnSpc>
              <a:spcBef>
                <a:spcPts val="400"/>
              </a:spcBef>
              <a:spcAft>
                <a:spcPts val="0"/>
              </a:spcAft>
              <a:buClr>
                <a:srgbClr val="323F4F"/>
              </a:buClr>
              <a:buSzPts val="2000"/>
              <a:buNone/>
              <a:defRPr sz="2000"/>
            </a:lvl2pPr>
            <a:lvl3pPr lvl="2" algn="ctr">
              <a:lnSpc>
                <a:spcPct val="100000"/>
              </a:lnSpc>
              <a:spcBef>
                <a:spcPts val="400"/>
              </a:spcBef>
              <a:spcAft>
                <a:spcPts val="0"/>
              </a:spcAft>
              <a:buClr>
                <a:srgbClr val="323F4F"/>
              </a:buClr>
              <a:buSzPts val="1440"/>
              <a:buNone/>
              <a:defRPr sz="1800"/>
            </a:lvl3pPr>
            <a:lvl4pPr lvl="3" algn="ctr">
              <a:lnSpc>
                <a:spcPct val="100000"/>
              </a:lnSpc>
              <a:spcBef>
                <a:spcPts val="400"/>
              </a:spcBef>
              <a:spcAft>
                <a:spcPts val="0"/>
              </a:spcAft>
              <a:buClr>
                <a:srgbClr val="323F4F"/>
              </a:buClr>
              <a:buSzPts val="1280"/>
              <a:buNone/>
              <a:defRPr sz="1600"/>
            </a:lvl4pPr>
            <a:lvl5pPr lvl="4" algn="ctr">
              <a:lnSpc>
                <a:spcPct val="100000"/>
              </a:lnSpc>
              <a:spcBef>
                <a:spcPts val="400"/>
              </a:spcBef>
              <a:spcAft>
                <a:spcPts val="0"/>
              </a:spcAft>
              <a:buClr>
                <a:srgbClr val="323F4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6" name="Google Shape;226;p40"/>
          <p:cNvSpPr txBox="1"/>
          <p:nvPr>
            <p:ph idx="3" type="body"/>
          </p:nvPr>
        </p:nvSpPr>
        <p:spPr>
          <a:xfrm>
            <a:off x="4191000" y="2860102"/>
            <a:ext cx="6819900" cy="790832"/>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89BAEB"/>
              </a:buClr>
              <a:buSzPts val="1200"/>
              <a:buNone/>
              <a:defRPr sz="1200">
                <a:solidFill>
                  <a:srgbClr val="89BAEB"/>
                </a:solidFill>
              </a:defRPr>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40"/>
          <p:cNvSpPr txBox="1"/>
          <p:nvPr/>
        </p:nvSpPr>
        <p:spPr>
          <a:xfrm>
            <a:off x="1082518" y="2541694"/>
            <a:ext cx="2210142" cy="497572"/>
          </a:xfrm>
          <a:prstGeom prst="rect">
            <a:avLst/>
          </a:prstGeom>
          <a:noFill/>
          <a:ln>
            <a:noFill/>
          </a:ln>
        </p:spPr>
        <p:txBody>
          <a:bodyPr anchorCtr="0" anchor="t" bIns="45700" lIns="91425" spcFirstLastPara="1" rIns="91425" wrap="square" tIns="45700">
            <a:spAutoFit/>
          </a:bodyPr>
          <a:lstStyle/>
          <a:p>
            <a:pPr indent="0" lvl="0" marL="0" marR="0" rtl="0" algn="ctr">
              <a:lnSpc>
                <a:spcPct val="133333"/>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11100 Johns Hopkins Road </a:t>
            </a:r>
            <a:br>
              <a:rPr b="0" i="0" lang="en-US" sz="1200" u="none" cap="none" strike="noStrike">
                <a:solidFill>
                  <a:schemeClr val="lt1"/>
                </a:solidFill>
                <a:latin typeface="Arial"/>
                <a:ea typeface="Arial"/>
                <a:cs typeface="Arial"/>
                <a:sym typeface="Arial"/>
              </a:rPr>
            </a:br>
            <a:r>
              <a:rPr b="0" i="0" lang="en-US" sz="1200" u="none" cap="none" strike="noStrike">
                <a:solidFill>
                  <a:schemeClr val="lt1"/>
                </a:solidFill>
                <a:latin typeface="Arial"/>
                <a:ea typeface="Arial"/>
                <a:cs typeface="Arial"/>
                <a:sym typeface="Arial"/>
              </a:rPr>
              <a:t>Laurel, MD 20723-6099</a:t>
            </a:r>
            <a:endParaRPr/>
          </a:p>
        </p:txBody>
      </p:sp>
      <p:cxnSp>
        <p:nvCxnSpPr>
          <p:cNvPr id="228" name="Google Shape;228;p40"/>
          <p:cNvCxnSpPr/>
          <p:nvPr/>
        </p:nvCxnSpPr>
        <p:spPr>
          <a:xfrm>
            <a:off x="1082518" y="2387995"/>
            <a:ext cx="2210142"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extLst>
    <p:ext uri="{DCECCB84-F9BA-43D5-87BE-67443E8EF086}">
      <p15:sldGuideLst>
        <p15:guide id="1" pos="693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Light">
  <p:cSld name="Title Slide 5 Light">
    <p:spTree>
      <p:nvGrpSpPr>
        <p:cNvPr id="229" name="Shape 229"/>
        <p:cNvGrpSpPr/>
        <p:nvPr/>
      </p:nvGrpSpPr>
      <p:grpSpPr>
        <a:xfrm>
          <a:off x="0" y="0"/>
          <a:ext cx="0" cy="0"/>
          <a:chOff x="0" y="0"/>
          <a:chExt cx="0" cy="0"/>
        </a:xfrm>
      </p:grpSpPr>
      <p:sp>
        <p:nvSpPr>
          <p:cNvPr id="230" name="Google Shape;230;p41"/>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p41"/>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41"/>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233" name="Google Shape;233;p41"/>
          <p:cNvPicPr preferRelativeResize="0"/>
          <p:nvPr/>
        </p:nvPicPr>
        <p:blipFill rotWithShape="1">
          <a:blip r:embed="rId2">
            <a:alphaModFix/>
          </a:blip>
          <a:srcRect b="0" l="0" r="0" t="0"/>
          <a:stretch/>
        </p:blipFill>
        <p:spPr>
          <a:xfrm>
            <a:off x="2375" y="667"/>
            <a:ext cx="12189624" cy="6856664"/>
          </a:xfrm>
          <a:prstGeom prst="rect">
            <a:avLst/>
          </a:prstGeom>
          <a:noFill/>
          <a:ln>
            <a:noFill/>
          </a:ln>
        </p:spPr>
      </p:pic>
      <p:sp>
        <p:nvSpPr>
          <p:cNvPr id="234" name="Google Shape;234;p41"/>
          <p:cNvSpPr txBox="1"/>
          <p:nvPr>
            <p:ph type="ctrTitle"/>
          </p:nvPr>
        </p:nvSpPr>
        <p:spPr>
          <a:xfrm>
            <a:off x="4191000" y="1028700"/>
            <a:ext cx="6819900" cy="14859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35" name="Google Shape;235;p41"/>
          <p:cNvPicPr preferRelativeResize="0"/>
          <p:nvPr/>
        </p:nvPicPr>
        <p:blipFill rotWithShape="1">
          <a:blip r:embed="rId3">
            <a:alphaModFix/>
          </a:blip>
          <a:srcRect b="0" l="0" r="0" t="0"/>
          <a:stretch/>
        </p:blipFill>
        <p:spPr>
          <a:xfrm>
            <a:off x="554338" y="532082"/>
            <a:ext cx="3271029" cy="2139696"/>
          </a:xfrm>
          <a:prstGeom prst="rect">
            <a:avLst/>
          </a:prstGeom>
          <a:noFill/>
          <a:ln>
            <a:noFill/>
          </a:ln>
        </p:spPr>
      </p:pic>
      <p:cxnSp>
        <p:nvCxnSpPr>
          <p:cNvPr id="236" name="Google Shape;236;p41"/>
          <p:cNvCxnSpPr/>
          <p:nvPr/>
        </p:nvCxnSpPr>
        <p:spPr>
          <a:xfrm>
            <a:off x="4191000" y="3855309"/>
            <a:ext cx="6819900" cy="0"/>
          </a:xfrm>
          <a:prstGeom prst="straightConnector1">
            <a:avLst/>
          </a:prstGeom>
          <a:noFill/>
          <a:ln cap="flat" cmpd="sng" w="9525">
            <a:solidFill>
              <a:schemeClr val="accent1"/>
            </a:solidFill>
            <a:prstDash val="solid"/>
            <a:miter lim="800000"/>
            <a:headEnd len="sm" w="sm" type="none"/>
            <a:tailEnd len="sm" w="sm" type="none"/>
          </a:ln>
        </p:spPr>
      </p:cxnSp>
      <p:sp>
        <p:nvSpPr>
          <p:cNvPr id="237" name="Google Shape;237;p41"/>
          <p:cNvSpPr txBox="1"/>
          <p:nvPr>
            <p:ph idx="1" type="body"/>
          </p:nvPr>
        </p:nvSpPr>
        <p:spPr>
          <a:xfrm>
            <a:off x="4191000" y="3976706"/>
            <a:ext cx="6819900" cy="2233594"/>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200"/>
              </a:spcBef>
              <a:spcAft>
                <a:spcPts val="0"/>
              </a:spcAft>
              <a:buClr>
                <a:schemeClr val="accent1"/>
              </a:buClr>
              <a:buSzPts val="1000"/>
              <a:buNone/>
              <a:defRPr sz="1000">
                <a:solidFill>
                  <a:schemeClr val="accent1"/>
                </a:solidFill>
              </a:defRPr>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41"/>
          <p:cNvSpPr txBox="1"/>
          <p:nvPr>
            <p:ph idx="2" type="subTitle"/>
          </p:nvPr>
        </p:nvSpPr>
        <p:spPr>
          <a:xfrm>
            <a:off x="4191001" y="2514601"/>
            <a:ext cx="6819900" cy="354954"/>
          </a:xfrm>
          <a:prstGeom prst="rect">
            <a:avLst/>
          </a:prstGeom>
          <a:noFill/>
          <a:ln>
            <a:noFill/>
          </a:ln>
        </p:spPr>
        <p:txBody>
          <a:bodyPr anchorCtr="0" anchor="t" bIns="0" lIns="0" spcFirstLastPara="1" rIns="0" wrap="square" tIns="0">
            <a:normAutofit/>
          </a:bodyPr>
          <a:lstStyle>
            <a:lvl1pPr lvl="0" algn="l">
              <a:lnSpc>
                <a:spcPct val="100000"/>
              </a:lnSpc>
              <a:spcBef>
                <a:spcPts val="1000"/>
              </a:spcBef>
              <a:spcAft>
                <a:spcPts val="0"/>
              </a:spcAft>
              <a:buClr>
                <a:schemeClr val="accent2"/>
              </a:buClr>
              <a:buSzPts val="1600"/>
              <a:buNone/>
              <a:defRPr b="1" sz="1600">
                <a:solidFill>
                  <a:schemeClr val="accent2"/>
                </a:solidFill>
              </a:defRPr>
            </a:lvl1pPr>
            <a:lvl2pPr lvl="1" algn="ctr">
              <a:lnSpc>
                <a:spcPct val="100000"/>
              </a:lnSpc>
              <a:spcBef>
                <a:spcPts val="400"/>
              </a:spcBef>
              <a:spcAft>
                <a:spcPts val="0"/>
              </a:spcAft>
              <a:buClr>
                <a:srgbClr val="323F4F"/>
              </a:buClr>
              <a:buSzPts val="2000"/>
              <a:buNone/>
              <a:defRPr sz="2000"/>
            </a:lvl2pPr>
            <a:lvl3pPr lvl="2" algn="ctr">
              <a:lnSpc>
                <a:spcPct val="100000"/>
              </a:lnSpc>
              <a:spcBef>
                <a:spcPts val="400"/>
              </a:spcBef>
              <a:spcAft>
                <a:spcPts val="0"/>
              </a:spcAft>
              <a:buClr>
                <a:srgbClr val="323F4F"/>
              </a:buClr>
              <a:buSzPts val="1440"/>
              <a:buNone/>
              <a:defRPr sz="1800"/>
            </a:lvl3pPr>
            <a:lvl4pPr lvl="3" algn="ctr">
              <a:lnSpc>
                <a:spcPct val="100000"/>
              </a:lnSpc>
              <a:spcBef>
                <a:spcPts val="400"/>
              </a:spcBef>
              <a:spcAft>
                <a:spcPts val="0"/>
              </a:spcAft>
              <a:buClr>
                <a:srgbClr val="323F4F"/>
              </a:buClr>
              <a:buSzPts val="1280"/>
              <a:buNone/>
              <a:defRPr sz="1600"/>
            </a:lvl4pPr>
            <a:lvl5pPr lvl="4" algn="ctr">
              <a:lnSpc>
                <a:spcPct val="100000"/>
              </a:lnSpc>
              <a:spcBef>
                <a:spcPts val="400"/>
              </a:spcBef>
              <a:spcAft>
                <a:spcPts val="0"/>
              </a:spcAft>
              <a:buClr>
                <a:srgbClr val="323F4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9" name="Google Shape;239;p41"/>
          <p:cNvSpPr txBox="1"/>
          <p:nvPr>
            <p:ph idx="3" type="body"/>
          </p:nvPr>
        </p:nvSpPr>
        <p:spPr>
          <a:xfrm>
            <a:off x="4191000" y="2869555"/>
            <a:ext cx="6819900" cy="790832"/>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accent2"/>
              </a:buClr>
              <a:buSzPts val="1200"/>
              <a:buNone/>
              <a:defRPr sz="1200">
                <a:solidFill>
                  <a:schemeClr val="accent2"/>
                </a:solidFill>
              </a:defRPr>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41"/>
          <p:cNvSpPr txBox="1"/>
          <p:nvPr/>
        </p:nvSpPr>
        <p:spPr>
          <a:xfrm>
            <a:off x="1082518" y="2541694"/>
            <a:ext cx="2210142" cy="497572"/>
          </a:xfrm>
          <a:prstGeom prst="rect">
            <a:avLst/>
          </a:prstGeom>
          <a:noFill/>
          <a:ln>
            <a:noFill/>
          </a:ln>
        </p:spPr>
        <p:txBody>
          <a:bodyPr anchorCtr="0" anchor="t" bIns="45700" lIns="91425" spcFirstLastPara="1" rIns="91425" wrap="square" tIns="45700">
            <a:spAutoFit/>
          </a:bodyPr>
          <a:lstStyle/>
          <a:p>
            <a:pPr indent="0" lvl="0" marL="0" marR="0" rtl="0" algn="ctr">
              <a:lnSpc>
                <a:spcPct val="133333"/>
              </a:lnSpc>
              <a:spcBef>
                <a:spcPts val="0"/>
              </a:spcBef>
              <a:spcAft>
                <a:spcPts val="0"/>
              </a:spcAft>
              <a:buClr>
                <a:schemeClr val="accent1"/>
              </a:buClr>
              <a:buSzPts val="1200"/>
              <a:buFont typeface="Arial"/>
              <a:buNone/>
            </a:pPr>
            <a:r>
              <a:rPr b="0" i="0" lang="en-US" sz="1200" u="none" cap="none" strike="noStrike">
                <a:solidFill>
                  <a:schemeClr val="accent1"/>
                </a:solidFill>
                <a:latin typeface="Arial"/>
                <a:ea typeface="Arial"/>
                <a:cs typeface="Arial"/>
                <a:sym typeface="Arial"/>
              </a:rPr>
              <a:t>11100 Johns Hopkins Road </a:t>
            </a:r>
            <a:br>
              <a:rPr b="0" i="0" lang="en-US" sz="1200" u="none" cap="none" strike="noStrike">
                <a:solidFill>
                  <a:schemeClr val="accent1"/>
                </a:solidFill>
                <a:latin typeface="Arial"/>
                <a:ea typeface="Arial"/>
                <a:cs typeface="Arial"/>
                <a:sym typeface="Arial"/>
              </a:rPr>
            </a:br>
            <a:r>
              <a:rPr b="0" i="0" lang="en-US" sz="1200" u="none" cap="none" strike="noStrike">
                <a:solidFill>
                  <a:schemeClr val="accent1"/>
                </a:solidFill>
                <a:latin typeface="Arial"/>
                <a:ea typeface="Arial"/>
                <a:cs typeface="Arial"/>
                <a:sym typeface="Arial"/>
              </a:rPr>
              <a:t>Laurel, MD 20723-6099</a:t>
            </a:r>
            <a:endParaRPr/>
          </a:p>
        </p:txBody>
      </p:sp>
      <p:cxnSp>
        <p:nvCxnSpPr>
          <p:cNvPr id="241" name="Google Shape;241;p41"/>
          <p:cNvCxnSpPr/>
          <p:nvPr/>
        </p:nvCxnSpPr>
        <p:spPr>
          <a:xfrm>
            <a:off x="1082518" y="2387995"/>
            <a:ext cx="2210142" cy="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extLst>
    <p:ext uri="{DCECCB84-F9BA-43D5-87BE-67443E8EF086}">
      <p15:sldGuideLst>
        <p15:guide id="1" pos="693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242" name="Shape 242"/>
        <p:cNvGrpSpPr/>
        <p:nvPr/>
      </p:nvGrpSpPr>
      <p:grpSpPr>
        <a:xfrm>
          <a:off x="0" y="0"/>
          <a:ext cx="0" cy="0"/>
          <a:chOff x="0" y="0"/>
          <a:chExt cx="0" cy="0"/>
        </a:xfrm>
      </p:grpSpPr>
      <p:sp>
        <p:nvSpPr>
          <p:cNvPr id="243" name="Google Shape;243;p42"/>
          <p:cNvSpPr txBox="1"/>
          <p:nvPr>
            <p:ph type="title"/>
          </p:nvPr>
        </p:nvSpPr>
        <p:spPr>
          <a:xfrm>
            <a:off x="457200" y="412735"/>
            <a:ext cx="11277600" cy="342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42"/>
          <p:cNvSpPr txBox="1"/>
          <p:nvPr>
            <p:ph idx="1" type="body"/>
          </p:nvPr>
        </p:nvSpPr>
        <p:spPr>
          <a:xfrm>
            <a:off x="952500" y="1485900"/>
            <a:ext cx="10287000" cy="472440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000"/>
              </a:spcBef>
              <a:spcAft>
                <a:spcPts val="0"/>
              </a:spcAft>
              <a:buClr>
                <a:srgbClr val="323F4F"/>
              </a:buClr>
              <a:buSzPts val="1800"/>
              <a:buChar char="•"/>
              <a:defRPr/>
            </a:lvl1pPr>
            <a:lvl2pPr indent="-342900" lvl="1" marL="914400" algn="l">
              <a:lnSpc>
                <a:spcPct val="100000"/>
              </a:lnSpc>
              <a:spcBef>
                <a:spcPts val="400"/>
              </a:spcBef>
              <a:spcAft>
                <a:spcPts val="0"/>
              </a:spcAft>
              <a:buClr>
                <a:srgbClr val="323F4F"/>
              </a:buClr>
              <a:buSzPts val="1800"/>
              <a:buChar char="-"/>
              <a:defRPr/>
            </a:lvl2pPr>
            <a:lvl3pPr indent="-320039" lvl="2" marL="1371600" algn="l">
              <a:lnSpc>
                <a:spcPct val="100000"/>
              </a:lnSpc>
              <a:spcBef>
                <a:spcPts val="400"/>
              </a:spcBef>
              <a:spcAft>
                <a:spcPts val="0"/>
              </a:spcAft>
              <a:buClr>
                <a:srgbClr val="323F4F"/>
              </a:buClr>
              <a:buSzPts val="1440"/>
              <a:buChar char="▪"/>
              <a:defRPr/>
            </a:lvl3pPr>
            <a:lvl4pPr indent="-320039" lvl="3" marL="1828800" algn="l">
              <a:lnSpc>
                <a:spcPct val="100000"/>
              </a:lnSpc>
              <a:spcBef>
                <a:spcPts val="400"/>
              </a:spcBef>
              <a:spcAft>
                <a:spcPts val="0"/>
              </a:spcAft>
              <a:buClr>
                <a:srgbClr val="323F4F"/>
              </a:buClr>
              <a:buSzPts val="1440"/>
              <a:buChar char="o"/>
              <a:defRPr/>
            </a:lvl4pPr>
            <a:lvl5pPr indent="-342900" lvl="4" marL="2286000" algn="l">
              <a:lnSpc>
                <a:spcPct val="100000"/>
              </a:lnSpc>
              <a:spcBef>
                <a:spcPts val="400"/>
              </a:spcBef>
              <a:spcAft>
                <a:spcPts val="0"/>
              </a:spcAft>
              <a:buClr>
                <a:srgbClr val="323F4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42"/>
          <p:cNvSpPr txBox="1"/>
          <p:nvPr>
            <p:ph idx="2" type="body"/>
          </p:nvPr>
        </p:nvSpPr>
        <p:spPr>
          <a:xfrm>
            <a:off x="457200" y="795015"/>
            <a:ext cx="11277600" cy="38608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rgbClr val="8296B0"/>
              </a:buClr>
              <a:buSzPts val="2000"/>
              <a:buNone/>
              <a:defRPr sz="2000">
                <a:solidFill>
                  <a:srgbClr val="8296B0"/>
                </a:solidFill>
              </a:defRPr>
            </a:lvl1pPr>
            <a:lvl2pPr indent="-342900" lvl="1" marL="914400" algn="l">
              <a:lnSpc>
                <a:spcPct val="100000"/>
              </a:lnSpc>
              <a:spcBef>
                <a:spcPts val="400"/>
              </a:spcBef>
              <a:spcAft>
                <a:spcPts val="0"/>
              </a:spcAft>
              <a:buClr>
                <a:srgbClr val="323F4F"/>
              </a:buClr>
              <a:buSzPts val="1800"/>
              <a:buChar char="-"/>
              <a:defRPr/>
            </a:lvl2pPr>
            <a:lvl3pPr indent="-320039" lvl="2" marL="1371600" algn="l">
              <a:lnSpc>
                <a:spcPct val="100000"/>
              </a:lnSpc>
              <a:spcBef>
                <a:spcPts val="400"/>
              </a:spcBef>
              <a:spcAft>
                <a:spcPts val="0"/>
              </a:spcAft>
              <a:buClr>
                <a:srgbClr val="323F4F"/>
              </a:buClr>
              <a:buSzPts val="1440"/>
              <a:buChar char="▪"/>
              <a:defRPr/>
            </a:lvl3pPr>
            <a:lvl4pPr indent="-320039" lvl="3" marL="1828800" algn="l">
              <a:lnSpc>
                <a:spcPct val="100000"/>
              </a:lnSpc>
              <a:spcBef>
                <a:spcPts val="400"/>
              </a:spcBef>
              <a:spcAft>
                <a:spcPts val="0"/>
              </a:spcAft>
              <a:buClr>
                <a:srgbClr val="323F4F"/>
              </a:buClr>
              <a:buSzPts val="1440"/>
              <a:buChar char="o"/>
              <a:defRPr/>
            </a:lvl4pPr>
            <a:lvl5pPr indent="-342900" lvl="4" marL="2286000" algn="l">
              <a:lnSpc>
                <a:spcPct val="100000"/>
              </a:lnSpc>
              <a:spcBef>
                <a:spcPts val="400"/>
              </a:spcBef>
              <a:spcAft>
                <a:spcPts val="0"/>
              </a:spcAft>
              <a:buClr>
                <a:srgbClr val="323F4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6" name="Google Shape;246;p42"/>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42"/>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42"/>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Column">
  <p:cSld name="Two-Column">
    <p:spTree>
      <p:nvGrpSpPr>
        <p:cNvPr id="249" name="Shape 249"/>
        <p:cNvGrpSpPr/>
        <p:nvPr/>
      </p:nvGrpSpPr>
      <p:grpSpPr>
        <a:xfrm>
          <a:off x="0" y="0"/>
          <a:ext cx="0" cy="0"/>
          <a:chOff x="0" y="0"/>
          <a:chExt cx="0" cy="0"/>
        </a:xfrm>
      </p:grpSpPr>
      <p:sp>
        <p:nvSpPr>
          <p:cNvPr id="250" name="Google Shape;250;p43"/>
          <p:cNvSpPr txBox="1"/>
          <p:nvPr>
            <p:ph type="title"/>
          </p:nvPr>
        </p:nvSpPr>
        <p:spPr>
          <a:xfrm>
            <a:off x="457200" y="419100"/>
            <a:ext cx="11277600" cy="762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1" name="Google Shape;251;p43"/>
          <p:cNvSpPr txBox="1"/>
          <p:nvPr>
            <p:ph idx="1" type="body"/>
          </p:nvPr>
        </p:nvSpPr>
        <p:spPr>
          <a:xfrm>
            <a:off x="952500" y="1181100"/>
            <a:ext cx="4953000" cy="4176257"/>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000"/>
              </a:spcBef>
              <a:spcAft>
                <a:spcPts val="0"/>
              </a:spcAft>
              <a:buClr>
                <a:srgbClr val="323F4F"/>
              </a:buClr>
              <a:buSzPts val="1800"/>
              <a:buChar char="•"/>
              <a:defRPr/>
            </a:lvl1pPr>
            <a:lvl2pPr indent="-342900" lvl="1" marL="914400" algn="l">
              <a:lnSpc>
                <a:spcPct val="100000"/>
              </a:lnSpc>
              <a:spcBef>
                <a:spcPts val="400"/>
              </a:spcBef>
              <a:spcAft>
                <a:spcPts val="0"/>
              </a:spcAft>
              <a:buClr>
                <a:srgbClr val="323F4F"/>
              </a:buClr>
              <a:buSzPts val="1800"/>
              <a:buChar char="-"/>
              <a:defRPr/>
            </a:lvl2pPr>
            <a:lvl3pPr indent="-320039" lvl="2" marL="1371600" algn="l">
              <a:lnSpc>
                <a:spcPct val="100000"/>
              </a:lnSpc>
              <a:spcBef>
                <a:spcPts val="400"/>
              </a:spcBef>
              <a:spcAft>
                <a:spcPts val="0"/>
              </a:spcAft>
              <a:buClr>
                <a:srgbClr val="323F4F"/>
              </a:buClr>
              <a:buSzPts val="1440"/>
              <a:buChar char="▪"/>
              <a:defRPr/>
            </a:lvl3pPr>
            <a:lvl4pPr indent="-320039" lvl="3" marL="1828800" algn="l">
              <a:lnSpc>
                <a:spcPct val="100000"/>
              </a:lnSpc>
              <a:spcBef>
                <a:spcPts val="400"/>
              </a:spcBef>
              <a:spcAft>
                <a:spcPts val="0"/>
              </a:spcAft>
              <a:buClr>
                <a:srgbClr val="323F4F"/>
              </a:buClr>
              <a:buSzPts val="1440"/>
              <a:buChar char="o"/>
              <a:defRPr/>
            </a:lvl4pPr>
            <a:lvl5pPr indent="-342900" lvl="4" marL="2286000" algn="l">
              <a:lnSpc>
                <a:spcPct val="100000"/>
              </a:lnSpc>
              <a:spcBef>
                <a:spcPts val="400"/>
              </a:spcBef>
              <a:spcAft>
                <a:spcPts val="0"/>
              </a:spcAft>
              <a:buClr>
                <a:srgbClr val="323F4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2" name="Google Shape;252;p43"/>
          <p:cNvSpPr txBox="1"/>
          <p:nvPr>
            <p:ph idx="2" type="body"/>
          </p:nvPr>
        </p:nvSpPr>
        <p:spPr>
          <a:xfrm>
            <a:off x="952500" y="5548312"/>
            <a:ext cx="10286999" cy="661988"/>
          </a:xfrm>
          <a:prstGeom prst="rect">
            <a:avLst/>
          </a:prstGeom>
          <a:solidFill>
            <a:schemeClr val="accent2"/>
          </a:solidFill>
          <a:ln>
            <a:noFill/>
          </a:ln>
        </p:spPr>
        <p:txBody>
          <a:bodyPr anchorCtr="0" anchor="ctr" bIns="0" lIns="0" spcFirstLastPara="1" rIns="0" wrap="square" tIns="0">
            <a:noAutofit/>
          </a:bodyPr>
          <a:lstStyle>
            <a:lvl1pPr indent="-228600" lvl="0" marL="457200" algn="ctr">
              <a:lnSpc>
                <a:spcPct val="100000"/>
              </a:lnSpc>
              <a:spcBef>
                <a:spcPts val="1000"/>
              </a:spcBef>
              <a:spcAft>
                <a:spcPts val="0"/>
              </a:spcAft>
              <a:buClr>
                <a:schemeClr val="lt1"/>
              </a:buClr>
              <a:buSzPts val="1800"/>
              <a:buNone/>
              <a:defRPr b="1" sz="1800">
                <a:solidFill>
                  <a:schemeClr val="lt1"/>
                </a:solidFill>
              </a:defRPr>
            </a:lvl1pPr>
            <a:lvl2pPr indent="-228600" lvl="1" marL="914400" algn="ctr">
              <a:lnSpc>
                <a:spcPct val="100000"/>
              </a:lnSpc>
              <a:spcBef>
                <a:spcPts val="400"/>
              </a:spcBef>
              <a:spcAft>
                <a:spcPts val="0"/>
              </a:spcAft>
              <a:buClr>
                <a:srgbClr val="323F4F"/>
              </a:buClr>
              <a:buSzPts val="1800"/>
              <a:buNone/>
              <a:defRPr sz="1800"/>
            </a:lvl2pPr>
            <a:lvl3pPr indent="-228600" lvl="2" marL="1371600" algn="ctr">
              <a:lnSpc>
                <a:spcPct val="100000"/>
              </a:lnSpc>
              <a:spcBef>
                <a:spcPts val="400"/>
              </a:spcBef>
              <a:spcAft>
                <a:spcPts val="0"/>
              </a:spcAft>
              <a:buClr>
                <a:srgbClr val="323F4F"/>
              </a:buClr>
              <a:buSzPts val="1440"/>
              <a:buNone/>
              <a:defRPr sz="1800"/>
            </a:lvl3pPr>
            <a:lvl4pPr indent="-228600" lvl="3" marL="1828800" algn="ctr">
              <a:lnSpc>
                <a:spcPct val="100000"/>
              </a:lnSpc>
              <a:spcBef>
                <a:spcPts val="400"/>
              </a:spcBef>
              <a:spcAft>
                <a:spcPts val="0"/>
              </a:spcAft>
              <a:buClr>
                <a:srgbClr val="323F4F"/>
              </a:buClr>
              <a:buSzPts val="1440"/>
              <a:buNone/>
              <a:defRPr sz="1800"/>
            </a:lvl4pPr>
            <a:lvl5pPr indent="-228600" lvl="4" marL="2286000" algn="ctr">
              <a:lnSpc>
                <a:spcPct val="100000"/>
              </a:lnSpc>
              <a:spcBef>
                <a:spcPts val="400"/>
              </a:spcBef>
              <a:spcAft>
                <a:spcPts val="0"/>
              </a:spcAft>
              <a:buClr>
                <a:srgbClr val="323F4F"/>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43"/>
          <p:cNvSpPr txBox="1"/>
          <p:nvPr>
            <p:ph idx="3" type="body"/>
          </p:nvPr>
        </p:nvSpPr>
        <p:spPr>
          <a:xfrm>
            <a:off x="6286501" y="1181100"/>
            <a:ext cx="4952998" cy="4176257"/>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000"/>
              </a:spcBef>
              <a:spcAft>
                <a:spcPts val="0"/>
              </a:spcAft>
              <a:buClr>
                <a:srgbClr val="323F4F"/>
              </a:buClr>
              <a:buSzPts val="1800"/>
              <a:buChar char="•"/>
              <a:defRPr/>
            </a:lvl1pPr>
            <a:lvl2pPr indent="-342900" lvl="1" marL="914400" algn="l">
              <a:lnSpc>
                <a:spcPct val="100000"/>
              </a:lnSpc>
              <a:spcBef>
                <a:spcPts val="400"/>
              </a:spcBef>
              <a:spcAft>
                <a:spcPts val="0"/>
              </a:spcAft>
              <a:buClr>
                <a:srgbClr val="323F4F"/>
              </a:buClr>
              <a:buSzPts val="1800"/>
              <a:buChar char="-"/>
              <a:defRPr/>
            </a:lvl2pPr>
            <a:lvl3pPr indent="-320039" lvl="2" marL="1371600" algn="l">
              <a:lnSpc>
                <a:spcPct val="100000"/>
              </a:lnSpc>
              <a:spcBef>
                <a:spcPts val="400"/>
              </a:spcBef>
              <a:spcAft>
                <a:spcPts val="0"/>
              </a:spcAft>
              <a:buClr>
                <a:srgbClr val="323F4F"/>
              </a:buClr>
              <a:buSzPts val="1440"/>
              <a:buChar char="▪"/>
              <a:defRPr/>
            </a:lvl3pPr>
            <a:lvl4pPr indent="-320039" lvl="3" marL="1828800" algn="l">
              <a:lnSpc>
                <a:spcPct val="100000"/>
              </a:lnSpc>
              <a:spcBef>
                <a:spcPts val="400"/>
              </a:spcBef>
              <a:spcAft>
                <a:spcPts val="0"/>
              </a:spcAft>
              <a:buClr>
                <a:srgbClr val="323F4F"/>
              </a:buClr>
              <a:buSzPts val="1440"/>
              <a:buChar char="o"/>
              <a:defRPr/>
            </a:lvl4pPr>
            <a:lvl5pPr indent="-342900" lvl="4" marL="2286000" algn="l">
              <a:lnSpc>
                <a:spcPct val="100000"/>
              </a:lnSpc>
              <a:spcBef>
                <a:spcPts val="400"/>
              </a:spcBef>
              <a:spcAft>
                <a:spcPts val="0"/>
              </a:spcAft>
              <a:buClr>
                <a:srgbClr val="323F4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43"/>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5" name="Google Shape;255;p43"/>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6" name="Google Shape;256;p43"/>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Column, Subtitle">
  <p:cSld name="Two-Column, Subtitle">
    <p:spTree>
      <p:nvGrpSpPr>
        <p:cNvPr id="257" name="Shape 257"/>
        <p:cNvGrpSpPr/>
        <p:nvPr/>
      </p:nvGrpSpPr>
      <p:grpSpPr>
        <a:xfrm>
          <a:off x="0" y="0"/>
          <a:ext cx="0" cy="0"/>
          <a:chOff x="0" y="0"/>
          <a:chExt cx="0" cy="0"/>
        </a:xfrm>
      </p:grpSpPr>
      <p:sp>
        <p:nvSpPr>
          <p:cNvPr id="258" name="Google Shape;258;p44"/>
          <p:cNvSpPr txBox="1"/>
          <p:nvPr>
            <p:ph idx="1" type="body"/>
          </p:nvPr>
        </p:nvSpPr>
        <p:spPr>
          <a:xfrm>
            <a:off x="952500" y="1485900"/>
            <a:ext cx="4953000" cy="3871457"/>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000"/>
              </a:spcBef>
              <a:spcAft>
                <a:spcPts val="0"/>
              </a:spcAft>
              <a:buClr>
                <a:srgbClr val="323F4F"/>
              </a:buClr>
              <a:buSzPts val="1800"/>
              <a:buChar char="•"/>
              <a:defRPr/>
            </a:lvl1pPr>
            <a:lvl2pPr indent="-342900" lvl="1" marL="914400" algn="l">
              <a:lnSpc>
                <a:spcPct val="100000"/>
              </a:lnSpc>
              <a:spcBef>
                <a:spcPts val="400"/>
              </a:spcBef>
              <a:spcAft>
                <a:spcPts val="0"/>
              </a:spcAft>
              <a:buClr>
                <a:srgbClr val="323F4F"/>
              </a:buClr>
              <a:buSzPts val="1800"/>
              <a:buChar char="-"/>
              <a:defRPr/>
            </a:lvl2pPr>
            <a:lvl3pPr indent="-320039" lvl="2" marL="1371600" algn="l">
              <a:lnSpc>
                <a:spcPct val="100000"/>
              </a:lnSpc>
              <a:spcBef>
                <a:spcPts val="400"/>
              </a:spcBef>
              <a:spcAft>
                <a:spcPts val="0"/>
              </a:spcAft>
              <a:buClr>
                <a:srgbClr val="323F4F"/>
              </a:buClr>
              <a:buSzPts val="1440"/>
              <a:buChar char="▪"/>
              <a:defRPr/>
            </a:lvl3pPr>
            <a:lvl4pPr indent="-320039" lvl="3" marL="1828800" algn="l">
              <a:lnSpc>
                <a:spcPct val="100000"/>
              </a:lnSpc>
              <a:spcBef>
                <a:spcPts val="400"/>
              </a:spcBef>
              <a:spcAft>
                <a:spcPts val="0"/>
              </a:spcAft>
              <a:buClr>
                <a:srgbClr val="323F4F"/>
              </a:buClr>
              <a:buSzPts val="1440"/>
              <a:buChar char="o"/>
              <a:defRPr/>
            </a:lvl4pPr>
            <a:lvl5pPr indent="-342900" lvl="4" marL="2286000" algn="l">
              <a:lnSpc>
                <a:spcPct val="100000"/>
              </a:lnSpc>
              <a:spcBef>
                <a:spcPts val="400"/>
              </a:spcBef>
              <a:spcAft>
                <a:spcPts val="0"/>
              </a:spcAft>
              <a:buClr>
                <a:srgbClr val="323F4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44"/>
          <p:cNvSpPr txBox="1"/>
          <p:nvPr>
            <p:ph idx="2" type="body"/>
          </p:nvPr>
        </p:nvSpPr>
        <p:spPr>
          <a:xfrm>
            <a:off x="952500" y="5548312"/>
            <a:ext cx="10286999" cy="661988"/>
          </a:xfrm>
          <a:prstGeom prst="rect">
            <a:avLst/>
          </a:prstGeom>
          <a:solidFill>
            <a:schemeClr val="accent2"/>
          </a:solidFill>
          <a:ln>
            <a:noFill/>
          </a:ln>
        </p:spPr>
        <p:txBody>
          <a:bodyPr anchorCtr="0" anchor="ctr" bIns="0" lIns="0" spcFirstLastPara="1" rIns="0" wrap="square" tIns="0">
            <a:noAutofit/>
          </a:bodyPr>
          <a:lstStyle>
            <a:lvl1pPr indent="-228600" lvl="0" marL="457200" algn="ctr">
              <a:lnSpc>
                <a:spcPct val="100000"/>
              </a:lnSpc>
              <a:spcBef>
                <a:spcPts val="1000"/>
              </a:spcBef>
              <a:spcAft>
                <a:spcPts val="0"/>
              </a:spcAft>
              <a:buClr>
                <a:schemeClr val="lt1"/>
              </a:buClr>
              <a:buSzPts val="1800"/>
              <a:buNone/>
              <a:defRPr b="1" sz="1800">
                <a:solidFill>
                  <a:schemeClr val="lt1"/>
                </a:solidFill>
              </a:defRPr>
            </a:lvl1pPr>
            <a:lvl2pPr indent="-228600" lvl="1" marL="914400" algn="ctr">
              <a:lnSpc>
                <a:spcPct val="100000"/>
              </a:lnSpc>
              <a:spcBef>
                <a:spcPts val="400"/>
              </a:spcBef>
              <a:spcAft>
                <a:spcPts val="0"/>
              </a:spcAft>
              <a:buClr>
                <a:srgbClr val="323F4F"/>
              </a:buClr>
              <a:buSzPts val="1800"/>
              <a:buNone/>
              <a:defRPr sz="1800"/>
            </a:lvl2pPr>
            <a:lvl3pPr indent="-228600" lvl="2" marL="1371600" algn="ctr">
              <a:lnSpc>
                <a:spcPct val="100000"/>
              </a:lnSpc>
              <a:spcBef>
                <a:spcPts val="400"/>
              </a:spcBef>
              <a:spcAft>
                <a:spcPts val="0"/>
              </a:spcAft>
              <a:buClr>
                <a:srgbClr val="323F4F"/>
              </a:buClr>
              <a:buSzPts val="1440"/>
              <a:buNone/>
              <a:defRPr sz="1800"/>
            </a:lvl3pPr>
            <a:lvl4pPr indent="-228600" lvl="3" marL="1828800" algn="ctr">
              <a:lnSpc>
                <a:spcPct val="100000"/>
              </a:lnSpc>
              <a:spcBef>
                <a:spcPts val="400"/>
              </a:spcBef>
              <a:spcAft>
                <a:spcPts val="0"/>
              </a:spcAft>
              <a:buClr>
                <a:srgbClr val="323F4F"/>
              </a:buClr>
              <a:buSzPts val="1440"/>
              <a:buNone/>
              <a:defRPr sz="1800"/>
            </a:lvl4pPr>
            <a:lvl5pPr indent="-228600" lvl="4" marL="2286000" algn="ctr">
              <a:lnSpc>
                <a:spcPct val="100000"/>
              </a:lnSpc>
              <a:spcBef>
                <a:spcPts val="400"/>
              </a:spcBef>
              <a:spcAft>
                <a:spcPts val="0"/>
              </a:spcAft>
              <a:buClr>
                <a:srgbClr val="323F4F"/>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44"/>
          <p:cNvSpPr txBox="1"/>
          <p:nvPr>
            <p:ph idx="3" type="body"/>
          </p:nvPr>
        </p:nvSpPr>
        <p:spPr>
          <a:xfrm>
            <a:off x="6286501" y="1485900"/>
            <a:ext cx="4952998" cy="3871457"/>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000"/>
              </a:spcBef>
              <a:spcAft>
                <a:spcPts val="0"/>
              </a:spcAft>
              <a:buClr>
                <a:srgbClr val="323F4F"/>
              </a:buClr>
              <a:buSzPts val="1800"/>
              <a:buChar char="•"/>
              <a:defRPr/>
            </a:lvl1pPr>
            <a:lvl2pPr indent="-342900" lvl="1" marL="914400" algn="l">
              <a:lnSpc>
                <a:spcPct val="100000"/>
              </a:lnSpc>
              <a:spcBef>
                <a:spcPts val="400"/>
              </a:spcBef>
              <a:spcAft>
                <a:spcPts val="0"/>
              </a:spcAft>
              <a:buClr>
                <a:srgbClr val="323F4F"/>
              </a:buClr>
              <a:buSzPts val="1800"/>
              <a:buChar char="-"/>
              <a:defRPr/>
            </a:lvl2pPr>
            <a:lvl3pPr indent="-320039" lvl="2" marL="1371600" algn="l">
              <a:lnSpc>
                <a:spcPct val="100000"/>
              </a:lnSpc>
              <a:spcBef>
                <a:spcPts val="400"/>
              </a:spcBef>
              <a:spcAft>
                <a:spcPts val="0"/>
              </a:spcAft>
              <a:buClr>
                <a:srgbClr val="323F4F"/>
              </a:buClr>
              <a:buSzPts val="1440"/>
              <a:buChar char="▪"/>
              <a:defRPr/>
            </a:lvl3pPr>
            <a:lvl4pPr indent="-320039" lvl="3" marL="1828800" algn="l">
              <a:lnSpc>
                <a:spcPct val="100000"/>
              </a:lnSpc>
              <a:spcBef>
                <a:spcPts val="400"/>
              </a:spcBef>
              <a:spcAft>
                <a:spcPts val="0"/>
              </a:spcAft>
              <a:buClr>
                <a:srgbClr val="323F4F"/>
              </a:buClr>
              <a:buSzPts val="1440"/>
              <a:buChar char="o"/>
              <a:defRPr/>
            </a:lvl4pPr>
            <a:lvl5pPr indent="-342900" lvl="4" marL="2286000" algn="l">
              <a:lnSpc>
                <a:spcPct val="100000"/>
              </a:lnSpc>
              <a:spcBef>
                <a:spcPts val="400"/>
              </a:spcBef>
              <a:spcAft>
                <a:spcPts val="0"/>
              </a:spcAft>
              <a:buClr>
                <a:srgbClr val="323F4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44"/>
          <p:cNvSpPr txBox="1"/>
          <p:nvPr>
            <p:ph type="title"/>
          </p:nvPr>
        </p:nvSpPr>
        <p:spPr>
          <a:xfrm>
            <a:off x="457200" y="419100"/>
            <a:ext cx="11277600" cy="342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44"/>
          <p:cNvSpPr txBox="1"/>
          <p:nvPr>
            <p:ph idx="4" type="body"/>
          </p:nvPr>
        </p:nvSpPr>
        <p:spPr>
          <a:xfrm>
            <a:off x="457200" y="801380"/>
            <a:ext cx="11277600" cy="3797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rgbClr val="8296B0"/>
              </a:buClr>
              <a:buSzPts val="2000"/>
              <a:buNone/>
              <a:defRPr sz="2000">
                <a:solidFill>
                  <a:srgbClr val="8296B0"/>
                </a:solidFill>
              </a:defRPr>
            </a:lvl1pPr>
            <a:lvl2pPr indent="-342900" lvl="1" marL="914400" algn="l">
              <a:lnSpc>
                <a:spcPct val="100000"/>
              </a:lnSpc>
              <a:spcBef>
                <a:spcPts val="400"/>
              </a:spcBef>
              <a:spcAft>
                <a:spcPts val="0"/>
              </a:spcAft>
              <a:buClr>
                <a:srgbClr val="323F4F"/>
              </a:buClr>
              <a:buSzPts val="1800"/>
              <a:buChar char="-"/>
              <a:defRPr/>
            </a:lvl2pPr>
            <a:lvl3pPr indent="-320039" lvl="2" marL="1371600" algn="l">
              <a:lnSpc>
                <a:spcPct val="100000"/>
              </a:lnSpc>
              <a:spcBef>
                <a:spcPts val="400"/>
              </a:spcBef>
              <a:spcAft>
                <a:spcPts val="0"/>
              </a:spcAft>
              <a:buClr>
                <a:srgbClr val="323F4F"/>
              </a:buClr>
              <a:buSzPts val="1440"/>
              <a:buChar char="▪"/>
              <a:defRPr/>
            </a:lvl3pPr>
            <a:lvl4pPr indent="-320039" lvl="3" marL="1828800" algn="l">
              <a:lnSpc>
                <a:spcPct val="100000"/>
              </a:lnSpc>
              <a:spcBef>
                <a:spcPts val="400"/>
              </a:spcBef>
              <a:spcAft>
                <a:spcPts val="0"/>
              </a:spcAft>
              <a:buClr>
                <a:srgbClr val="323F4F"/>
              </a:buClr>
              <a:buSzPts val="1440"/>
              <a:buChar char="o"/>
              <a:defRPr/>
            </a:lvl4pPr>
            <a:lvl5pPr indent="-342900" lvl="4" marL="2286000" algn="l">
              <a:lnSpc>
                <a:spcPct val="100000"/>
              </a:lnSpc>
              <a:spcBef>
                <a:spcPts val="400"/>
              </a:spcBef>
              <a:spcAft>
                <a:spcPts val="0"/>
              </a:spcAft>
              <a:buClr>
                <a:srgbClr val="323F4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3" name="Google Shape;263;p44"/>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44"/>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44"/>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4 Items and Text - Simple">
  <p:cSld name="3_4 Items and Text - Simple">
    <p:spTree>
      <p:nvGrpSpPr>
        <p:cNvPr id="22" name="Shape 22"/>
        <p:cNvGrpSpPr/>
        <p:nvPr/>
      </p:nvGrpSpPr>
      <p:grpSpPr>
        <a:xfrm>
          <a:off x="0" y="0"/>
          <a:ext cx="0" cy="0"/>
          <a:chOff x="0" y="0"/>
          <a:chExt cx="0" cy="0"/>
        </a:xfrm>
      </p:grpSpPr>
      <p:sp>
        <p:nvSpPr>
          <p:cNvPr id="23" name="Google Shape;23;p67"/>
          <p:cNvSpPr txBox="1"/>
          <p:nvPr>
            <p:ph type="title"/>
          </p:nvPr>
        </p:nvSpPr>
        <p:spPr>
          <a:xfrm>
            <a:off x="707135" y="142826"/>
            <a:ext cx="10785311" cy="1143389"/>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4000"/>
              <a:buFont typeface="Tahoma"/>
              <a:buNone/>
              <a:defRPr b="1" i="0" sz="4000" u="none" cap="none" strike="noStrike">
                <a:solidFill>
                  <a:schemeClr val="dk2"/>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 name="Google Shape;24;p67"/>
          <p:cNvSpPr/>
          <p:nvPr/>
        </p:nvSpPr>
        <p:spPr>
          <a:xfrm>
            <a:off x="853440" y="1288909"/>
            <a:ext cx="1037573" cy="137787"/>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25" name="Google Shape;25;p67"/>
          <p:cNvSpPr txBox="1"/>
          <p:nvPr>
            <p:ph idx="1" type="body"/>
          </p:nvPr>
        </p:nvSpPr>
        <p:spPr>
          <a:xfrm>
            <a:off x="707136" y="1853185"/>
            <a:ext cx="10795496" cy="2031999"/>
          </a:xfrm>
          <a:prstGeom prst="rect">
            <a:avLst/>
          </a:prstGeom>
          <a:noFill/>
          <a:ln>
            <a:noFill/>
          </a:ln>
        </p:spPr>
        <p:txBody>
          <a:bodyPr anchorCtr="0" anchor="t" bIns="45700" lIns="91425" spcFirstLastPara="1" rIns="91425" wrap="square" tIns="45700">
            <a:noAutofit/>
          </a:bodyPr>
          <a:lstStyle>
            <a:lvl1pPr indent="-364045" lvl="0" marL="457200" marR="0" rtl="0" algn="l">
              <a:lnSpc>
                <a:spcPct val="90000"/>
              </a:lnSpc>
              <a:spcBef>
                <a:spcPts val="1000"/>
              </a:spcBef>
              <a:spcAft>
                <a:spcPts val="0"/>
              </a:spcAft>
              <a:buClr>
                <a:srgbClr val="69ACE5"/>
              </a:buClr>
              <a:buSzPts val="2133"/>
              <a:buFont typeface="Noto Sans Symbols"/>
              <a:buChar char="▪"/>
              <a:defRPr b="0" i="0" sz="2133" u="none" cap="none" strike="noStrike">
                <a:solidFill>
                  <a:schemeClr val="dk1"/>
                </a:solidFill>
                <a:latin typeface="Tahoma"/>
                <a:ea typeface="Tahoma"/>
                <a:cs typeface="Tahoma"/>
                <a:sym typeface="Tahoma"/>
              </a:defRPr>
            </a:lvl1pPr>
            <a:lvl2pPr indent="-364045" lvl="1" marL="914400" marR="0" rtl="0" algn="l">
              <a:lnSpc>
                <a:spcPct val="90000"/>
              </a:lnSpc>
              <a:spcBef>
                <a:spcPts val="500"/>
              </a:spcBef>
              <a:spcAft>
                <a:spcPts val="0"/>
              </a:spcAft>
              <a:buClr>
                <a:schemeClr val="lt2"/>
              </a:buClr>
              <a:buSzPts val="2133"/>
              <a:buFont typeface="Courier New"/>
              <a:buChar char="o"/>
              <a:defRPr b="0" i="0" sz="2133" u="none" cap="none" strike="noStrike">
                <a:solidFill>
                  <a:schemeClr val="dk1"/>
                </a:solidFill>
                <a:latin typeface="Tahoma"/>
                <a:ea typeface="Tahoma"/>
                <a:cs typeface="Tahoma"/>
                <a:sym typeface="Tahoma"/>
              </a:defRPr>
            </a:lvl2pPr>
            <a:lvl3pPr indent="-364045" lvl="2" marL="1371600" marR="0" rtl="0" algn="l">
              <a:lnSpc>
                <a:spcPct val="90000"/>
              </a:lnSpc>
              <a:spcBef>
                <a:spcPts val="500"/>
              </a:spcBef>
              <a:spcAft>
                <a:spcPts val="0"/>
              </a:spcAft>
              <a:buClr>
                <a:srgbClr val="69ACE5"/>
              </a:buClr>
              <a:buSzPts val="2133"/>
              <a:buFont typeface="Arial"/>
              <a:buChar char="•"/>
              <a:defRPr b="0" i="0" sz="2133" u="none" cap="none" strike="noStrike">
                <a:solidFill>
                  <a:schemeClr val="dk1"/>
                </a:solidFill>
                <a:latin typeface="Tahoma"/>
                <a:ea typeface="Tahoma"/>
                <a:cs typeface="Tahoma"/>
                <a:sym typeface="Tahoma"/>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6" name="Google Shape;26;p67"/>
          <p:cNvSpPr txBox="1"/>
          <p:nvPr>
            <p:ph idx="2" type="body"/>
          </p:nvPr>
        </p:nvSpPr>
        <p:spPr>
          <a:xfrm>
            <a:off x="707135" y="4078462"/>
            <a:ext cx="10785311" cy="2031999"/>
          </a:xfrm>
          <a:prstGeom prst="rect">
            <a:avLst/>
          </a:prstGeom>
          <a:noFill/>
          <a:ln>
            <a:noFill/>
          </a:ln>
        </p:spPr>
        <p:txBody>
          <a:bodyPr anchorCtr="0" anchor="t" bIns="45700" lIns="91425" spcFirstLastPara="1" rIns="91425" wrap="square" tIns="45700">
            <a:noAutofit/>
          </a:bodyPr>
          <a:lstStyle>
            <a:lvl1pPr indent="-364045" lvl="0" marL="457200" marR="0" rtl="0" algn="l">
              <a:lnSpc>
                <a:spcPct val="90000"/>
              </a:lnSpc>
              <a:spcBef>
                <a:spcPts val="1000"/>
              </a:spcBef>
              <a:spcAft>
                <a:spcPts val="0"/>
              </a:spcAft>
              <a:buClr>
                <a:srgbClr val="69ACE5"/>
              </a:buClr>
              <a:buSzPts val="2133"/>
              <a:buFont typeface="Noto Sans Symbols"/>
              <a:buChar char="▪"/>
              <a:defRPr b="0" i="0" sz="2133" u="none" cap="none" strike="noStrike">
                <a:solidFill>
                  <a:schemeClr val="dk1"/>
                </a:solidFill>
                <a:latin typeface="Tahoma"/>
                <a:ea typeface="Tahoma"/>
                <a:cs typeface="Tahoma"/>
                <a:sym typeface="Tahoma"/>
              </a:defRPr>
            </a:lvl1pPr>
            <a:lvl2pPr indent="-364045" lvl="1" marL="914400" marR="0" rtl="0" algn="l">
              <a:lnSpc>
                <a:spcPct val="90000"/>
              </a:lnSpc>
              <a:spcBef>
                <a:spcPts val="500"/>
              </a:spcBef>
              <a:spcAft>
                <a:spcPts val="0"/>
              </a:spcAft>
              <a:buClr>
                <a:schemeClr val="lt2"/>
              </a:buClr>
              <a:buSzPts val="2133"/>
              <a:buFont typeface="Courier New"/>
              <a:buChar char="o"/>
              <a:defRPr b="0" i="0" sz="2133" u="none" cap="none" strike="noStrike">
                <a:solidFill>
                  <a:schemeClr val="dk1"/>
                </a:solidFill>
                <a:latin typeface="Tahoma"/>
                <a:ea typeface="Tahoma"/>
                <a:cs typeface="Tahoma"/>
                <a:sym typeface="Tahoma"/>
              </a:defRPr>
            </a:lvl2pPr>
            <a:lvl3pPr indent="-364045" lvl="2" marL="1371600" marR="0" rtl="0" algn="l">
              <a:lnSpc>
                <a:spcPct val="90000"/>
              </a:lnSpc>
              <a:spcBef>
                <a:spcPts val="500"/>
              </a:spcBef>
              <a:spcAft>
                <a:spcPts val="0"/>
              </a:spcAft>
              <a:buClr>
                <a:srgbClr val="69ACE5"/>
              </a:buClr>
              <a:buSzPts val="2133"/>
              <a:buFont typeface="Arial"/>
              <a:buChar char="•"/>
              <a:defRPr b="0" i="0" sz="2133" u="none" cap="none" strike="noStrike">
                <a:solidFill>
                  <a:schemeClr val="dk1"/>
                </a:solidFill>
                <a:latin typeface="Tahoma"/>
                <a:ea typeface="Tahoma"/>
                <a:cs typeface="Tahoma"/>
                <a:sym typeface="Tahoma"/>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7" name="Google Shape;27;p67"/>
          <p:cNvSpPr txBox="1"/>
          <p:nvPr/>
        </p:nvSpPr>
        <p:spPr>
          <a:xfrm>
            <a:off x="10521949" y="6480226"/>
            <a:ext cx="1060451" cy="234951"/>
          </a:xfrm>
          <a:prstGeom prst="rect">
            <a:avLst/>
          </a:prstGeom>
          <a:noFill/>
          <a:ln>
            <a:noFill/>
          </a:ln>
        </p:spPr>
        <p:txBody>
          <a:bodyPr anchorCtr="1"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333"/>
              <a:buFont typeface="Tahoma"/>
              <a:buNone/>
            </a:pPr>
            <a:r>
              <a:rPr b="1" i="0" lang="en-US" sz="1333" u="none" cap="none" strike="noStrike">
                <a:solidFill>
                  <a:srgbClr val="7F7F7F"/>
                </a:solidFill>
                <a:latin typeface="Tahoma"/>
                <a:ea typeface="Tahoma"/>
                <a:cs typeface="Tahoma"/>
                <a:sym typeface="Tahoma"/>
              </a:rPr>
              <a:t>                </a:t>
            </a:r>
            <a:fld id="{00000000-1234-1234-1234-123412341234}" type="slidenum">
              <a:rPr b="1" i="0" lang="en-US" sz="1333" u="none" cap="none" strike="noStrike">
                <a:solidFill>
                  <a:srgbClr val="7F7F7F"/>
                </a:solidFill>
                <a:latin typeface="Tahoma"/>
                <a:ea typeface="Tahoma"/>
                <a:cs typeface="Tahoma"/>
                <a:sym typeface="Tahoma"/>
              </a:rPr>
              <a:t>‹#›</a:t>
            </a:fld>
            <a:endParaRPr b="1" i="0" sz="1333" u="none" cap="none" strike="noStrike">
              <a:solidFill>
                <a:srgbClr val="7F7F7F"/>
              </a:solidFill>
              <a:latin typeface="Tahoma"/>
              <a:ea typeface="Tahoma"/>
              <a:cs typeface="Tahoma"/>
              <a:sym typeface="Tahoma"/>
            </a:endParaRPr>
          </a:p>
        </p:txBody>
      </p:sp>
      <p:pic>
        <p:nvPicPr>
          <p:cNvPr id="28" name="Google Shape;28;p67"/>
          <p:cNvPicPr preferRelativeResize="0"/>
          <p:nvPr/>
        </p:nvPicPr>
        <p:blipFill rotWithShape="1">
          <a:blip r:embed="rId2">
            <a:alphaModFix amt="50000"/>
          </a:blip>
          <a:srcRect b="27019" l="12472" r="12906" t="27463"/>
          <a:stretch/>
        </p:blipFill>
        <p:spPr>
          <a:xfrm>
            <a:off x="696950" y="6407120"/>
            <a:ext cx="1377375" cy="38116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Comparison">
  <p:cSld name="Chart Comparison">
    <p:spTree>
      <p:nvGrpSpPr>
        <p:cNvPr id="266" name="Shape 266"/>
        <p:cNvGrpSpPr/>
        <p:nvPr/>
      </p:nvGrpSpPr>
      <p:grpSpPr>
        <a:xfrm>
          <a:off x="0" y="0"/>
          <a:ext cx="0" cy="0"/>
          <a:chOff x="0" y="0"/>
          <a:chExt cx="0" cy="0"/>
        </a:xfrm>
      </p:grpSpPr>
      <p:sp>
        <p:nvSpPr>
          <p:cNvPr id="267" name="Google Shape;267;p45"/>
          <p:cNvSpPr txBox="1"/>
          <p:nvPr>
            <p:ph type="title"/>
          </p:nvPr>
        </p:nvSpPr>
        <p:spPr>
          <a:xfrm>
            <a:off x="457200" y="419100"/>
            <a:ext cx="11277600" cy="762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8" name="Google Shape;268;p45"/>
          <p:cNvSpPr/>
          <p:nvPr>
            <p:ph idx="2" type="chart"/>
          </p:nvPr>
        </p:nvSpPr>
        <p:spPr>
          <a:xfrm>
            <a:off x="952500" y="1181100"/>
            <a:ext cx="4953000" cy="4176713"/>
          </a:xfrm>
          <a:prstGeom prst="rect">
            <a:avLst/>
          </a:prstGeom>
          <a:noFill/>
          <a:ln>
            <a:noFill/>
          </a:ln>
        </p:spPr>
        <p:txBody>
          <a:bodyPr anchorCtr="0" anchor="ctr" bIns="0" lIns="0" spcFirstLastPara="1" rIns="0" wrap="square" tIns="0">
            <a:normAutofit/>
          </a:bodyPr>
          <a:lstStyle>
            <a:lvl1pPr lvl="0" marR="0" rtl="0" algn="ctr">
              <a:lnSpc>
                <a:spcPct val="100000"/>
              </a:lnSpc>
              <a:spcBef>
                <a:spcPts val="1000"/>
              </a:spcBef>
              <a:spcAft>
                <a:spcPts val="0"/>
              </a:spcAft>
              <a:buClr>
                <a:srgbClr val="323F4F"/>
              </a:buClr>
              <a:buSzPts val="2000"/>
              <a:buFont typeface="Arial"/>
              <a:buNone/>
              <a:defRPr b="0" i="0" sz="2000" u="none" cap="none" strike="noStrike">
                <a:solidFill>
                  <a:srgbClr val="323F4F"/>
                </a:solidFill>
                <a:latin typeface="Arial"/>
                <a:ea typeface="Arial"/>
                <a:cs typeface="Arial"/>
                <a:sym typeface="Arial"/>
              </a:defRPr>
            </a:lvl1pPr>
            <a:lvl2pPr lvl="1" marR="0" rtl="0" algn="l">
              <a:lnSpc>
                <a:spcPct val="100000"/>
              </a:lnSpc>
              <a:spcBef>
                <a:spcPts val="400"/>
              </a:spcBef>
              <a:spcAft>
                <a:spcPts val="0"/>
              </a:spcAft>
              <a:buClr>
                <a:srgbClr val="323F4F"/>
              </a:buClr>
              <a:buSzPts val="1600"/>
              <a:buFont typeface="Arial"/>
              <a:buChar char="-"/>
              <a:defRPr b="0" i="0" sz="1600" u="none" cap="none" strike="noStrike">
                <a:solidFill>
                  <a:srgbClr val="323F4F"/>
                </a:solidFill>
                <a:latin typeface="Arial"/>
                <a:ea typeface="Arial"/>
                <a:cs typeface="Arial"/>
                <a:sym typeface="Arial"/>
              </a:defRPr>
            </a:lvl2pPr>
            <a:lvl3pPr lvl="2" marR="0" rtl="0" algn="l">
              <a:lnSpc>
                <a:spcPct val="100000"/>
              </a:lnSpc>
              <a:spcBef>
                <a:spcPts val="400"/>
              </a:spcBef>
              <a:spcAft>
                <a:spcPts val="0"/>
              </a:spcAft>
              <a:buClr>
                <a:srgbClr val="323F4F"/>
              </a:buClr>
              <a:buSzPts val="1280"/>
              <a:buFont typeface="Noto Sans Symbols"/>
              <a:buChar char="▪"/>
              <a:defRPr b="0" i="0" sz="1600" u="none" cap="none" strike="noStrike">
                <a:solidFill>
                  <a:srgbClr val="323F4F"/>
                </a:solidFill>
                <a:latin typeface="Arial"/>
                <a:ea typeface="Arial"/>
                <a:cs typeface="Arial"/>
                <a:sym typeface="Arial"/>
              </a:defRPr>
            </a:lvl3pPr>
            <a:lvl4pPr lvl="3" marR="0" rtl="0" algn="l">
              <a:lnSpc>
                <a:spcPct val="100000"/>
              </a:lnSpc>
              <a:spcBef>
                <a:spcPts val="400"/>
              </a:spcBef>
              <a:spcAft>
                <a:spcPts val="0"/>
              </a:spcAft>
              <a:buClr>
                <a:srgbClr val="323F4F"/>
              </a:buClr>
              <a:buSzPts val="1280"/>
              <a:buFont typeface="Courier New"/>
              <a:buChar char="o"/>
              <a:defRPr b="0" i="0" sz="1600" u="none" cap="none" strike="noStrike">
                <a:solidFill>
                  <a:srgbClr val="323F4F"/>
                </a:solidFill>
                <a:latin typeface="Arial"/>
                <a:ea typeface="Arial"/>
                <a:cs typeface="Arial"/>
                <a:sym typeface="Arial"/>
              </a:defRPr>
            </a:lvl4pPr>
            <a:lvl5pPr lvl="4" marR="0" rtl="0" algn="l">
              <a:lnSpc>
                <a:spcPct val="100000"/>
              </a:lnSpc>
              <a:spcBef>
                <a:spcPts val="400"/>
              </a:spcBef>
              <a:spcAft>
                <a:spcPts val="0"/>
              </a:spcAft>
              <a:buClr>
                <a:srgbClr val="323F4F"/>
              </a:buClr>
              <a:buSzPts val="1600"/>
              <a:buFont typeface="Arial"/>
              <a:buChar char="•"/>
              <a:defRPr b="0" i="0" sz="1600" u="none" cap="none" strike="noStrike">
                <a:solidFill>
                  <a:srgbClr val="323F4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 name="Google Shape;269;p45"/>
          <p:cNvSpPr/>
          <p:nvPr>
            <p:ph idx="3" type="chart"/>
          </p:nvPr>
        </p:nvSpPr>
        <p:spPr>
          <a:xfrm>
            <a:off x="6286501" y="1181100"/>
            <a:ext cx="4953000" cy="4176713"/>
          </a:xfrm>
          <a:prstGeom prst="rect">
            <a:avLst/>
          </a:prstGeom>
          <a:noFill/>
          <a:ln>
            <a:noFill/>
          </a:ln>
        </p:spPr>
        <p:txBody>
          <a:bodyPr anchorCtr="0" anchor="ctr" bIns="0" lIns="0" spcFirstLastPara="1" rIns="0" wrap="square" tIns="0">
            <a:normAutofit/>
          </a:bodyPr>
          <a:lstStyle>
            <a:lvl1pPr lvl="0" marR="0" rtl="0" algn="ctr">
              <a:lnSpc>
                <a:spcPct val="100000"/>
              </a:lnSpc>
              <a:spcBef>
                <a:spcPts val="1000"/>
              </a:spcBef>
              <a:spcAft>
                <a:spcPts val="0"/>
              </a:spcAft>
              <a:buClr>
                <a:srgbClr val="323F4F"/>
              </a:buClr>
              <a:buSzPts val="2000"/>
              <a:buFont typeface="Arial"/>
              <a:buNone/>
              <a:defRPr b="0" i="0" sz="2000" u="none" cap="none" strike="noStrike">
                <a:solidFill>
                  <a:srgbClr val="323F4F"/>
                </a:solidFill>
                <a:latin typeface="Arial"/>
                <a:ea typeface="Arial"/>
                <a:cs typeface="Arial"/>
                <a:sym typeface="Arial"/>
              </a:defRPr>
            </a:lvl1pPr>
            <a:lvl2pPr lvl="1" marR="0" rtl="0" algn="l">
              <a:lnSpc>
                <a:spcPct val="100000"/>
              </a:lnSpc>
              <a:spcBef>
                <a:spcPts val="400"/>
              </a:spcBef>
              <a:spcAft>
                <a:spcPts val="0"/>
              </a:spcAft>
              <a:buClr>
                <a:srgbClr val="323F4F"/>
              </a:buClr>
              <a:buSzPts val="1600"/>
              <a:buFont typeface="Arial"/>
              <a:buChar char="-"/>
              <a:defRPr b="0" i="0" sz="1600" u="none" cap="none" strike="noStrike">
                <a:solidFill>
                  <a:srgbClr val="323F4F"/>
                </a:solidFill>
                <a:latin typeface="Arial"/>
                <a:ea typeface="Arial"/>
                <a:cs typeface="Arial"/>
                <a:sym typeface="Arial"/>
              </a:defRPr>
            </a:lvl2pPr>
            <a:lvl3pPr lvl="2" marR="0" rtl="0" algn="l">
              <a:lnSpc>
                <a:spcPct val="100000"/>
              </a:lnSpc>
              <a:spcBef>
                <a:spcPts val="400"/>
              </a:spcBef>
              <a:spcAft>
                <a:spcPts val="0"/>
              </a:spcAft>
              <a:buClr>
                <a:srgbClr val="323F4F"/>
              </a:buClr>
              <a:buSzPts val="1280"/>
              <a:buFont typeface="Noto Sans Symbols"/>
              <a:buChar char="▪"/>
              <a:defRPr b="0" i="0" sz="1600" u="none" cap="none" strike="noStrike">
                <a:solidFill>
                  <a:srgbClr val="323F4F"/>
                </a:solidFill>
                <a:latin typeface="Arial"/>
                <a:ea typeface="Arial"/>
                <a:cs typeface="Arial"/>
                <a:sym typeface="Arial"/>
              </a:defRPr>
            </a:lvl3pPr>
            <a:lvl4pPr lvl="3" marR="0" rtl="0" algn="l">
              <a:lnSpc>
                <a:spcPct val="100000"/>
              </a:lnSpc>
              <a:spcBef>
                <a:spcPts val="400"/>
              </a:spcBef>
              <a:spcAft>
                <a:spcPts val="0"/>
              </a:spcAft>
              <a:buClr>
                <a:srgbClr val="323F4F"/>
              </a:buClr>
              <a:buSzPts val="1280"/>
              <a:buFont typeface="Courier New"/>
              <a:buChar char="o"/>
              <a:defRPr b="0" i="0" sz="1600" u="none" cap="none" strike="noStrike">
                <a:solidFill>
                  <a:srgbClr val="323F4F"/>
                </a:solidFill>
                <a:latin typeface="Arial"/>
                <a:ea typeface="Arial"/>
                <a:cs typeface="Arial"/>
                <a:sym typeface="Arial"/>
              </a:defRPr>
            </a:lvl4pPr>
            <a:lvl5pPr lvl="4" marR="0" rtl="0" algn="l">
              <a:lnSpc>
                <a:spcPct val="100000"/>
              </a:lnSpc>
              <a:spcBef>
                <a:spcPts val="400"/>
              </a:spcBef>
              <a:spcAft>
                <a:spcPts val="0"/>
              </a:spcAft>
              <a:buClr>
                <a:srgbClr val="323F4F"/>
              </a:buClr>
              <a:buSzPts val="1600"/>
              <a:buFont typeface="Arial"/>
              <a:buChar char="•"/>
              <a:defRPr b="0" i="0" sz="1600" u="none" cap="none" strike="noStrike">
                <a:solidFill>
                  <a:srgbClr val="323F4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0" name="Google Shape;270;p45"/>
          <p:cNvSpPr txBox="1"/>
          <p:nvPr>
            <p:ph idx="1" type="body"/>
          </p:nvPr>
        </p:nvSpPr>
        <p:spPr>
          <a:xfrm>
            <a:off x="1602236" y="5548312"/>
            <a:ext cx="3653528" cy="661988"/>
          </a:xfrm>
          <a:prstGeom prst="rect">
            <a:avLst/>
          </a:prstGeom>
          <a:solidFill>
            <a:schemeClr val="accent2"/>
          </a:solidFill>
          <a:ln>
            <a:noFill/>
          </a:ln>
        </p:spPr>
        <p:txBody>
          <a:bodyPr anchorCtr="0" anchor="ctr" bIns="0" lIns="0" spcFirstLastPara="1" rIns="0" wrap="square" tIns="0">
            <a:noAutofit/>
          </a:bodyPr>
          <a:lstStyle>
            <a:lvl1pPr indent="-228600" lvl="0" marL="457200" algn="ctr">
              <a:lnSpc>
                <a:spcPct val="100000"/>
              </a:lnSpc>
              <a:spcBef>
                <a:spcPts val="1000"/>
              </a:spcBef>
              <a:spcAft>
                <a:spcPts val="0"/>
              </a:spcAft>
              <a:buClr>
                <a:schemeClr val="lt1"/>
              </a:buClr>
              <a:buSzPts val="1800"/>
              <a:buNone/>
              <a:defRPr b="1" sz="1800">
                <a:solidFill>
                  <a:schemeClr val="lt1"/>
                </a:solidFill>
              </a:defRPr>
            </a:lvl1pPr>
            <a:lvl2pPr indent="-228600" lvl="1" marL="914400" algn="ctr">
              <a:lnSpc>
                <a:spcPct val="100000"/>
              </a:lnSpc>
              <a:spcBef>
                <a:spcPts val="400"/>
              </a:spcBef>
              <a:spcAft>
                <a:spcPts val="0"/>
              </a:spcAft>
              <a:buClr>
                <a:srgbClr val="323F4F"/>
              </a:buClr>
              <a:buSzPts val="1800"/>
              <a:buNone/>
              <a:defRPr sz="1800"/>
            </a:lvl2pPr>
            <a:lvl3pPr indent="-228600" lvl="2" marL="1371600" algn="ctr">
              <a:lnSpc>
                <a:spcPct val="100000"/>
              </a:lnSpc>
              <a:spcBef>
                <a:spcPts val="400"/>
              </a:spcBef>
              <a:spcAft>
                <a:spcPts val="0"/>
              </a:spcAft>
              <a:buClr>
                <a:srgbClr val="323F4F"/>
              </a:buClr>
              <a:buSzPts val="1440"/>
              <a:buNone/>
              <a:defRPr sz="1800"/>
            </a:lvl3pPr>
            <a:lvl4pPr indent="-228600" lvl="3" marL="1828800" algn="ctr">
              <a:lnSpc>
                <a:spcPct val="100000"/>
              </a:lnSpc>
              <a:spcBef>
                <a:spcPts val="400"/>
              </a:spcBef>
              <a:spcAft>
                <a:spcPts val="0"/>
              </a:spcAft>
              <a:buClr>
                <a:srgbClr val="323F4F"/>
              </a:buClr>
              <a:buSzPts val="1440"/>
              <a:buNone/>
              <a:defRPr sz="1800"/>
            </a:lvl4pPr>
            <a:lvl5pPr indent="-228600" lvl="4" marL="2286000" algn="ctr">
              <a:lnSpc>
                <a:spcPct val="100000"/>
              </a:lnSpc>
              <a:spcBef>
                <a:spcPts val="400"/>
              </a:spcBef>
              <a:spcAft>
                <a:spcPts val="0"/>
              </a:spcAft>
              <a:buClr>
                <a:srgbClr val="323F4F"/>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1" name="Google Shape;271;p45"/>
          <p:cNvSpPr txBox="1"/>
          <p:nvPr>
            <p:ph idx="4" type="body"/>
          </p:nvPr>
        </p:nvSpPr>
        <p:spPr>
          <a:xfrm>
            <a:off x="6936237" y="5548312"/>
            <a:ext cx="3653528" cy="661988"/>
          </a:xfrm>
          <a:prstGeom prst="rect">
            <a:avLst/>
          </a:prstGeom>
          <a:solidFill>
            <a:schemeClr val="accent2"/>
          </a:solidFill>
          <a:ln>
            <a:noFill/>
          </a:ln>
        </p:spPr>
        <p:txBody>
          <a:bodyPr anchorCtr="0" anchor="ctr" bIns="0" lIns="0" spcFirstLastPara="1" rIns="0" wrap="square" tIns="0">
            <a:noAutofit/>
          </a:bodyPr>
          <a:lstStyle>
            <a:lvl1pPr indent="-228600" lvl="0" marL="457200" algn="ctr">
              <a:lnSpc>
                <a:spcPct val="100000"/>
              </a:lnSpc>
              <a:spcBef>
                <a:spcPts val="1000"/>
              </a:spcBef>
              <a:spcAft>
                <a:spcPts val="0"/>
              </a:spcAft>
              <a:buClr>
                <a:schemeClr val="lt1"/>
              </a:buClr>
              <a:buSzPts val="1800"/>
              <a:buNone/>
              <a:defRPr b="1" sz="1800">
                <a:solidFill>
                  <a:schemeClr val="lt1"/>
                </a:solidFill>
              </a:defRPr>
            </a:lvl1pPr>
            <a:lvl2pPr indent="-228600" lvl="1" marL="914400" algn="ctr">
              <a:lnSpc>
                <a:spcPct val="100000"/>
              </a:lnSpc>
              <a:spcBef>
                <a:spcPts val="400"/>
              </a:spcBef>
              <a:spcAft>
                <a:spcPts val="0"/>
              </a:spcAft>
              <a:buClr>
                <a:srgbClr val="323F4F"/>
              </a:buClr>
              <a:buSzPts val="1800"/>
              <a:buNone/>
              <a:defRPr sz="1800"/>
            </a:lvl2pPr>
            <a:lvl3pPr indent="-228600" lvl="2" marL="1371600" algn="ctr">
              <a:lnSpc>
                <a:spcPct val="100000"/>
              </a:lnSpc>
              <a:spcBef>
                <a:spcPts val="400"/>
              </a:spcBef>
              <a:spcAft>
                <a:spcPts val="0"/>
              </a:spcAft>
              <a:buClr>
                <a:srgbClr val="323F4F"/>
              </a:buClr>
              <a:buSzPts val="1440"/>
              <a:buNone/>
              <a:defRPr sz="1800"/>
            </a:lvl3pPr>
            <a:lvl4pPr indent="-228600" lvl="3" marL="1828800" algn="ctr">
              <a:lnSpc>
                <a:spcPct val="100000"/>
              </a:lnSpc>
              <a:spcBef>
                <a:spcPts val="400"/>
              </a:spcBef>
              <a:spcAft>
                <a:spcPts val="0"/>
              </a:spcAft>
              <a:buClr>
                <a:srgbClr val="323F4F"/>
              </a:buClr>
              <a:buSzPts val="1440"/>
              <a:buNone/>
              <a:defRPr sz="1800"/>
            </a:lvl4pPr>
            <a:lvl5pPr indent="-228600" lvl="4" marL="2286000" algn="ctr">
              <a:lnSpc>
                <a:spcPct val="100000"/>
              </a:lnSpc>
              <a:spcBef>
                <a:spcPts val="400"/>
              </a:spcBef>
              <a:spcAft>
                <a:spcPts val="0"/>
              </a:spcAft>
              <a:buClr>
                <a:srgbClr val="323F4F"/>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 name="Google Shape;272;p45"/>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45"/>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45"/>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Comparison, Subtitle">
  <p:cSld name="Chart Comparison, Subtitle">
    <p:spTree>
      <p:nvGrpSpPr>
        <p:cNvPr id="275" name="Shape 275"/>
        <p:cNvGrpSpPr/>
        <p:nvPr/>
      </p:nvGrpSpPr>
      <p:grpSpPr>
        <a:xfrm>
          <a:off x="0" y="0"/>
          <a:ext cx="0" cy="0"/>
          <a:chOff x="0" y="0"/>
          <a:chExt cx="0" cy="0"/>
        </a:xfrm>
      </p:grpSpPr>
      <p:sp>
        <p:nvSpPr>
          <p:cNvPr id="276" name="Google Shape;276;p46"/>
          <p:cNvSpPr/>
          <p:nvPr>
            <p:ph idx="2" type="chart"/>
          </p:nvPr>
        </p:nvSpPr>
        <p:spPr>
          <a:xfrm>
            <a:off x="952500" y="1485900"/>
            <a:ext cx="4953000" cy="3871913"/>
          </a:xfrm>
          <a:prstGeom prst="rect">
            <a:avLst/>
          </a:prstGeom>
          <a:noFill/>
          <a:ln>
            <a:noFill/>
          </a:ln>
        </p:spPr>
        <p:txBody>
          <a:bodyPr anchorCtr="0" anchor="ctr" bIns="0" lIns="0" spcFirstLastPara="1" rIns="0" wrap="square" tIns="0">
            <a:normAutofit/>
          </a:bodyPr>
          <a:lstStyle>
            <a:lvl1pPr lvl="0" marR="0" rtl="0" algn="ctr">
              <a:lnSpc>
                <a:spcPct val="100000"/>
              </a:lnSpc>
              <a:spcBef>
                <a:spcPts val="1000"/>
              </a:spcBef>
              <a:spcAft>
                <a:spcPts val="0"/>
              </a:spcAft>
              <a:buClr>
                <a:srgbClr val="323F4F"/>
              </a:buClr>
              <a:buSzPts val="2000"/>
              <a:buFont typeface="Arial"/>
              <a:buNone/>
              <a:defRPr b="0" i="0" sz="2000" u="none" cap="none" strike="noStrike">
                <a:solidFill>
                  <a:srgbClr val="323F4F"/>
                </a:solidFill>
                <a:latin typeface="Arial"/>
                <a:ea typeface="Arial"/>
                <a:cs typeface="Arial"/>
                <a:sym typeface="Arial"/>
              </a:defRPr>
            </a:lvl1pPr>
            <a:lvl2pPr lvl="1" marR="0" rtl="0" algn="l">
              <a:lnSpc>
                <a:spcPct val="100000"/>
              </a:lnSpc>
              <a:spcBef>
                <a:spcPts val="400"/>
              </a:spcBef>
              <a:spcAft>
                <a:spcPts val="0"/>
              </a:spcAft>
              <a:buClr>
                <a:srgbClr val="323F4F"/>
              </a:buClr>
              <a:buSzPts val="1600"/>
              <a:buFont typeface="Arial"/>
              <a:buChar char="-"/>
              <a:defRPr b="0" i="0" sz="1600" u="none" cap="none" strike="noStrike">
                <a:solidFill>
                  <a:srgbClr val="323F4F"/>
                </a:solidFill>
                <a:latin typeface="Arial"/>
                <a:ea typeface="Arial"/>
                <a:cs typeface="Arial"/>
                <a:sym typeface="Arial"/>
              </a:defRPr>
            </a:lvl2pPr>
            <a:lvl3pPr lvl="2" marR="0" rtl="0" algn="l">
              <a:lnSpc>
                <a:spcPct val="100000"/>
              </a:lnSpc>
              <a:spcBef>
                <a:spcPts val="400"/>
              </a:spcBef>
              <a:spcAft>
                <a:spcPts val="0"/>
              </a:spcAft>
              <a:buClr>
                <a:srgbClr val="323F4F"/>
              </a:buClr>
              <a:buSzPts val="1280"/>
              <a:buFont typeface="Noto Sans Symbols"/>
              <a:buChar char="▪"/>
              <a:defRPr b="0" i="0" sz="1600" u="none" cap="none" strike="noStrike">
                <a:solidFill>
                  <a:srgbClr val="323F4F"/>
                </a:solidFill>
                <a:latin typeface="Arial"/>
                <a:ea typeface="Arial"/>
                <a:cs typeface="Arial"/>
                <a:sym typeface="Arial"/>
              </a:defRPr>
            </a:lvl3pPr>
            <a:lvl4pPr lvl="3" marR="0" rtl="0" algn="l">
              <a:lnSpc>
                <a:spcPct val="100000"/>
              </a:lnSpc>
              <a:spcBef>
                <a:spcPts val="400"/>
              </a:spcBef>
              <a:spcAft>
                <a:spcPts val="0"/>
              </a:spcAft>
              <a:buClr>
                <a:srgbClr val="323F4F"/>
              </a:buClr>
              <a:buSzPts val="1280"/>
              <a:buFont typeface="Courier New"/>
              <a:buChar char="o"/>
              <a:defRPr b="0" i="0" sz="1600" u="none" cap="none" strike="noStrike">
                <a:solidFill>
                  <a:srgbClr val="323F4F"/>
                </a:solidFill>
                <a:latin typeface="Arial"/>
                <a:ea typeface="Arial"/>
                <a:cs typeface="Arial"/>
                <a:sym typeface="Arial"/>
              </a:defRPr>
            </a:lvl4pPr>
            <a:lvl5pPr lvl="4" marR="0" rtl="0" algn="l">
              <a:lnSpc>
                <a:spcPct val="100000"/>
              </a:lnSpc>
              <a:spcBef>
                <a:spcPts val="400"/>
              </a:spcBef>
              <a:spcAft>
                <a:spcPts val="0"/>
              </a:spcAft>
              <a:buClr>
                <a:srgbClr val="323F4F"/>
              </a:buClr>
              <a:buSzPts val="1600"/>
              <a:buFont typeface="Arial"/>
              <a:buChar char="•"/>
              <a:defRPr b="0" i="0" sz="1600" u="none" cap="none" strike="noStrike">
                <a:solidFill>
                  <a:srgbClr val="323F4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7" name="Google Shape;277;p46"/>
          <p:cNvSpPr/>
          <p:nvPr>
            <p:ph idx="3" type="chart"/>
          </p:nvPr>
        </p:nvSpPr>
        <p:spPr>
          <a:xfrm>
            <a:off x="6286501" y="1485900"/>
            <a:ext cx="4953000" cy="3871913"/>
          </a:xfrm>
          <a:prstGeom prst="rect">
            <a:avLst/>
          </a:prstGeom>
          <a:noFill/>
          <a:ln>
            <a:noFill/>
          </a:ln>
        </p:spPr>
        <p:txBody>
          <a:bodyPr anchorCtr="0" anchor="ctr" bIns="0" lIns="0" spcFirstLastPara="1" rIns="0" wrap="square" tIns="0">
            <a:normAutofit/>
          </a:bodyPr>
          <a:lstStyle>
            <a:lvl1pPr lvl="0" marR="0" rtl="0" algn="ctr">
              <a:lnSpc>
                <a:spcPct val="100000"/>
              </a:lnSpc>
              <a:spcBef>
                <a:spcPts val="1000"/>
              </a:spcBef>
              <a:spcAft>
                <a:spcPts val="0"/>
              </a:spcAft>
              <a:buClr>
                <a:srgbClr val="323F4F"/>
              </a:buClr>
              <a:buSzPts val="2000"/>
              <a:buFont typeface="Arial"/>
              <a:buNone/>
              <a:defRPr b="0" i="0" sz="2000" u="none" cap="none" strike="noStrike">
                <a:solidFill>
                  <a:srgbClr val="323F4F"/>
                </a:solidFill>
                <a:latin typeface="Arial"/>
                <a:ea typeface="Arial"/>
                <a:cs typeface="Arial"/>
                <a:sym typeface="Arial"/>
              </a:defRPr>
            </a:lvl1pPr>
            <a:lvl2pPr lvl="1" marR="0" rtl="0" algn="l">
              <a:lnSpc>
                <a:spcPct val="100000"/>
              </a:lnSpc>
              <a:spcBef>
                <a:spcPts val="400"/>
              </a:spcBef>
              <a:spcAft>
                <a:spcPts val="0"/>
              </a:spcAft>
              <a:buClr>
                <a:srgbClr val="323F4F"/>
              </a:buClr>
              <a:buSzPts val="1600"/>
              <a:buFont typeface="Arial"/>
              <a:buChar char="-"/>
              <a:defRPr b="0" i="0" sz="1600" u="none" cap="none" strike="noStrike">
                <a:solidFill>
                  <a:srgbClr val="323F4F"/>
                </a:solidFill>
                <a:latin typeface="Arial"/>
                <a:ea typeface="Arial"/>
                <a:cs typeface="Arial"/>
                <a:sym typeface="Arial"/>
              </a:defRPr>
            </a:lvl2pPr>
            <a:lvl3pPr lvl="2" marR="0" rtl="0" algn="l">
              <a:lnSpc>
                <a:spcPct val="100000"/>
              </a:lnSpc>
              <a:spcBef>
                <a:spcPts val="400"/>
              </a:spcBef>
              <a:spcAft>
                <a:spcPts val="0"/>
              </a:spcAft>
              <a:buClr>
                <a:srgbClr val="323F4F"/>
              </a:buClr>
              <a:buSzPts val="1280"/>
              <a:buFont typeface="Noto Sans Symbols"/>
              <a:buChar char="▪"/>
              <a:defRPr b="0" i="0" sz="1600" u="none" cap="none" strike="noStrike">
                <a:solidFill>
                  <a:srgbClr val="323F4F"/>
                </a:solidFill>
                <a:latin typeface="Arial"/>
                <a:ea typeface="Arial"/>
                <a:cs typeface="Arial"/>
                <a:sym typeface="Arial"/>
              </a:defRPr>
            </a:lvl3pPr>
            <a:lvl4pPr lvl="3" marR="0" rtl="0" algn="l">
              <a:lnSpc>
                <a:spcPct val="100000"/>
              </a:lnSpc>
              <a:spcBef>
                <a:spcPts val="400"/>
              </a:spcBef>
              <a:spcAft>
                <a:spcPts val="0"/>
              </a:spcAft>
              <a:buClr>
                <a:srgbClr val="323F4F"/>
              </a:buClr>
              <a:buSzPts val="1280"/>
              <a:buFont typeface="Courier New"/>
              <a:buChar char="o"/>
              <a:defRPr b="0" i="0" sz="1600" u="none" cap="none" strike="noStrike">
                <a:solidFill>
                  <a:srgbClr val="323F4F"/>
                </a:solidFill>
                <a:latin typeface="Arial"/>
                <a:ea typeface="Arial"/>
                <a:cs typeface="Arial"/>
                <a:sym typeface="Arial"/>
              </a:defRPr>
            </a:lvl4pPr>
            <a:lvl5pPr lvl="4" marR="0" rtl="0" algn="l">
              <a:lnSpc>
                <a:spcPct val="100000"/>
              </a:lnSpc>
              <a:spcBef>
                <a:spcPts val="400"/>
              </a:spcBef>
              <a:spcAft>
                <a:spcPts val="0"/>
              </a:spcAft>
              <a:buClr>
                <a:srgbClr val="323F4F"/>
              </a:buClr>
              <a:buSzPts val="1600"/>
              <a:buFont typeface="Arial"/>
              <a:buChar char="•"/>
              <a:defRPr b="0" i="0" sz="1600" u="none" cap="none" strike="noStrike">
                <a:solidFill>
                  <a:srgbClr val="323F4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8" name="Google Shape;278;p46"/>
          <p:cNvSpPr txBox="1"/>
          <p:nvPr>
            <p:ph idx="1" type="body"/>
          </p:nvPr>
        </p:nvSpPr>
        <p:spPr>
          <a:xfrm>
            <a:off x="1602236" y="5548312"/>
            <a:ext cx="3653528" cy="661988"/>
          </a:xfrm>
          <a:prstGeom prst="rect">
            <a:avLst/>
          </a:prstGeom>
          <a:solidFill>
            <a:schemeClr val="accent2"/>
          </a:solidFill>
          <a:ln>
            <a:noFill/>
          </a:ln>
        </p:spPr>
        <p:txBody>
          <a:bodyPr anchorCtr="0" anchor="ctr" bIns="0" lIns="0" spcFirstLastPara="1" rIns="0" wrap="square" tIns="0">
            <a:noAutofit/>
          </a:bodyPr>
          <a:lstStyle>
            <a:lvl1pPr indent="-228600" lvl="0" marL="457200" algn="ctr">
              <a:lnSpc>
                <a:spcPct val="100000"/>
              </a:lnSpc>
              <a:spcBef>
                <a:spcPts val="1000"/>
              </a:spcBef>
              <a:spcAft>
                <a:spcPts val="0"/>
              </a:spcAft>
              <a:buClr>
                <a:schemeClr val="lt1"/>
              </a:buClr>
              <a:buSzPts val="1800"/>
              <a:buNone/>
              <a:defRPr b="1" sz="1800">
                <a:solidFill>
                  <a:schemeClr val="lt1"/>
                </a:solidFill>
              </a:defRPr>
            </a:lvl1pPr>
            <a:lvl2pPr indent="-228600" lvl="1" marL="914400" algn="ctr">
              <a:lnSpc>
                <a:spcPct val="100000"/>
              </a:lnSpc>
              <a:spcBef>
                <a:spcPts val="400"/>
              </a:spcBef>
              <a:spcAft>
                <a:spcPts val="0"/>
              </a:spcAft>
              <a:buClr>
                <a:srgbClr val="323F4F"/>
              </a:buClr>
              <a:buSzPts val="1800"/>
              <a:buNone/>
              <a:defRPr sz="1800"/>
            </a:lvl2pPr>
            <a:lvl3pPr indent="-228600" lvl="2" marL="1371600" algn="ctr">
              <a:lnSpc>
                <a:spcPct val="100000"/>
              </a:lnSpc>
              <a:spcBef>
                <a:spcPts val="400"/>
              </a:spcBef>
              <a:spcAft>
                <a:spcPts val="0"/>
              </a:spcAft>
              <a:buClr>
                <a:srgbClr val="323F4F"/>
              </a:buClr>
              <a:buSzPts val="1440"/>
              <a:buNone/>
              <a:defRPr sz="1800"/>
            </a:lvl3pPr>
            <a:lvl4pPr indent="-228600" lvl="3" marL="1828800" algn="ctr">
              <a:lnSpc>
                <a:spcPct val="100000"/>
              </a:lnSpc>
              <a:spcBef>
                <a:spcPts val="400"/>
              </a:spcBef>
              <a:spcAft>
                <a:spcPts val="0"/>
              </a:spcAft>
              <a:buClr>
                <a:srgbClr val="323F4F"/>
              </a:buClr>
              <a:buSzPts val="1440"/>
              <a:buNone/>
              <a:defRPr sz="1800"/>
            </a:lvl4pPr>
            <a:lvl5pPr indent="-228600" lvl="4" marL="2286000" algn="ctr">
              <a:lnSpc>
                <a:spcPct val="100000"/>
              </a:lnSpc>
              <a:spcBef>
                <a:spcPts val="400"/>
              </a:spcBef>
              <a:spcAft>
                <a:spcPts val="0"/>
              </a:spcAft>
              <a:buClr>
                <a:srgbClr val="323F4F"/>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9" name="Google Shape;279;p46"/>
          <p:cNvSpPr txBox="1"/>
          <p:nvPr>
            <p:ph idx="4" type="body"/>
          </p:nvPr>
        </p:nvSpPr>
        <p:spPr>
          <a:xfrm>
            <a:off x="6936237" y="5548312"/>
            <a:ext cx="3653528" cy="661988"/>
          </a:xfrm>
          <a:prstGeom prst="rect">
            <a:avLst/>
          </a:prstGeom>
          <a:solidFill>
            <a:schemeClr val="accent2"/>
          </a:solidFill>
          <a:ln>
            <a:noFill/>
          </a:ln>
        </p:spPr>
        <p:txBody>
          <a:bodyPr anchorCtr="0" anchor="ctr" bIns="0" lIns="0" spcFirstLastPara="1" rIns="0" wrap="square" tIns="0">
            <a:noAutofit/>
          </a:bodyPr>
          <a:lstStyle>
            <a:lvl1pPr indent="-228600" lvl="0" marL="457200" algn="ctr">
              <a:lnSpc>
                <a:spcPct val="100000"/>
              </a:lnSpc>
              <a:spcBef>
                <a:spcPts val="1000"/>
              </a:spcBef>
              <a:spcAft>
                <a:spcPts val="0"/>
              </a:spcAft>
              <a:buClr>
                <a:schemeClr val="lt1"/>
              </a:buClr>
              <a:buSzPts val="1800"/>
              <a:buNone/>
              <a:defRPr b="1" sz="1800">
                <a:solidFill>
                  <a:schemeClr val="lt1"/>
                </a:solidFill>
              </a:defRPr>
            </a:lvl1pPr>
            <a:lvl2pPr indent="-228600" lvl="1" marL="914400" algn="ctr">
              <a:lnSpc>
                <a:spcPct val="100000"/>
              </a:lnSpc>
              <a:spcBef>
                <a:spcPts val="400"/>
              </a:spcBef>
              <a:spcAft>
                <a:spcPts val="0"/>
              </a:spcAft>
              <a:buClr>
                <a:srgbClr val="323F4F"/>
              </a:buClr>
              <a:buSzPts val="1800"/>
              <a:buNone/>
              <a:defRPr sz="1800"/>
            </a:lvl2pPr>
            <a:lvl3pPr indent="-228600" lvl="2" marL="1371600" algn="ctr">
              <a:lnSpc>
                <a:spcPct val="100000"/>
              </a:lnSpc>
              <a:spcBef>
                <a:spcPts val="400"/>
              </a:spcBef>
              <a:spcAft>
                <a:spcPts val="0"/>
              </a:spcAft>
              <a:buClr>
                <a:srgbClr val="323F4F"/>
              </a:buClr>
              <a:buSzPts val="1440"/>
              <a:buNone/>
              <a:defRPr sz="1800"/>
            </a:lvl3pPr>
            <a:lvl4pPr indent="-228600" lvl="3" marL="1828800" algn="ctr">
              <a:lnSpc>
                <a:spcPct val="100000"/>
              </a:lnSpc>
              <a:spcBef>
                <a:spcPts val="400"/>
              </a:spcBef>
              <a:spcAft>
                <a:spcPts val="0"/>
              </a:spcAft>
              <a:buClr>
                <a:srgbClr val="323F4F"/>
              </a:buClr>
              <a:buSzPts val="1440"/>
              <a:buNone/>
              <a:defRPr sz="1800"/>
            </a:lvl4pPr>
            <a:lvl5pPr indent="-228600" lvl="4" marL="2286000" algn="ctr">
              <a:lnSpc>
                <a:spcPct val="100000"/>
              </a:lnSpc>
              <a:spcBef>
                <a:spcPts val="400"/>
              </a:spcBef>
              <a:spcAft>
                <a:spcPts val="0"/>
              </a:spcAft>
              <a:buClr>
                <a:srgbClr val="323F4F"/>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0" name="Google Shape;280;p46"/>
          <p:cNvSpPr txBox="1"/>
          <p:nvPr>
            <p:ph type="title"/>
          </p:nvPr>
        </p:nvSpPr>
        <p:spPr>
          <a:xfrm>
            <a:off x="457200" y="419100"/>
            <a:ext cx="11277600" cy="342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1" name="Google Shape;281;p46"/>
          <p:cNvSpPr txBox="1"/>
          <p:nvPr>
            <p:ph idx="5" type="body"/>
          </p:nvPr>
        </p:nvSpPr>
        <p:spPr>
          <a:xfrm>
            <a:off x="457200" y="801380"/>
            <a:ext cx="11277600" cy="3797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rgbClr val="8296B0"/>
              </a:buClr>
              <a:buSzPts val="2000"/>
              <a:buNone/>
              <a:defRPr sz="2000">
                <a:solidFill>
                  <a:srgbClr val="8296B0"/>
                </a:solidFill>
              </a:defRPr>
            </a:lvl1pPr>
            <a:lvl2pPr indent="-342900" lvl="1" marL="914400" algn="l">
              <a:lnSpc>
                <a:spcPct val="100000"/>
              </a:lnSpc>
              <a:spcBef>
                <a:spcPts val="400"/>
              </a:spcBef>
              <a:spcAft>
                <a:spcPts val="0"/>
              </a:spcAft>
              <a:buClr>
                <a:srgbClr val="323F4F"/>
              </a:buClr>
              <a:buSzPts val="1800"/>
              <a:buChar char="-"/>
              <a:defRPr/>
            </a:lvl2pPr>
            <a:lvl3pPr indent="-320039" lvl="2" marL="1371600" algn="l">
              <a:lnSpc>
                <a:spcPct val="100000"/>
              </a:lnSpc>
              <a:spcBef>
                <a:spcPts val="400"/>
              </a:spcBef>
              <a:spcAft>
                <a:spcPts val="0"/>
              </a:spcAft>
              <a:buClr>
                <a:srgbClr val="323F4F"/>
              </a:buClr>
              <a:buSzPts val="1440"/>
              <a:buChar char="▪"/>
              <a:defRPr/>
            </a:lvl3pPr>
            <a:lvl4pPr indent="-320039" lvl="3" marL="1828800" algn="l">
              <a:lnSpc>
                <a:spcPct val="100000"/>
              </a:lnSpc>
              <a:spcBef>
                <a:spcPts val="400"/>
              </a:spcBef>
              <a:spcAft>
                <a:spcPts val="0"/>
              </a:spcAft>
              <a:buClr>
                <a:srgbClr val="323F4F"/>
              </a:buClr>
              <a:buSzPts val="1440"/>
              <a:buChar char="o"/>
              <a:defRPr/>
            </a:lvl4pPr>
            <a:lvl5pPr indent="-342900" lvl="4" marL="2286000" algn="l">
              <a:lnSpc>
                <a:spcPct val="100000"/>
              </a:lnSpc>
              <a:spcBef>
                <a:spcPts val="400"/>
              </a:spcBef>
              <a:spcAft>
                <a:spcPts val="0"/>
              </a:spcAft>
              <a:buClr>
                <a:srgbClr val="323F4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p46"/>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 name="Google Shape;283;p46"/>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 name="Google Shape;284;p46"/>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Column Feature">
  <p:cSld name="Three-Column Feature">
    <p:spTree>
      <p:nvGrpSpPr>
        <p:cNvPr id="285" name="Shape 285"/>
        <p:cNvGrpSpPr/>
        <p:nvPr/>
      </p:nvGrpSpPr>
      <p:grpSpPr>
        <a:xfrm>
          <a:off x="0" y="0"/>
          <a:ext cx="0" cy="0"/>
          <a:chOff x="0" y="0"/>
          <a:chExt cx="0" cy="0"/>
        </a:xfrm>
      </p:grpSpPr>
      <p:sp>
        <p:nvSpPr>
          <p:cNvPr id="286" name="Google Shape;286;p47"/>
          <p:cNvSpPr txBox="1"/>
          <p:nvPr>
            <p:ph idx="1" type="body"/>
          </p:nvPr>
        </p:nvSpPr>
        <p:spPr>
          <a:xfrm>
            <a:off x="952544" y="3924301"/>
            <a:ext cx="2988364" cy="1257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rgbClr val="323F4F"/>
              </a:buClr>
              <a:buSzPts val="1400"/>
              <a:buNone/>
              <a:defRPr sz="1400"/>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7" name="Google Shape;287;p47"/>
          <p:cNvSpPr txBox="1"/>
          <p:nvPr>
            <p:ph idx="2" type="body"/>
          </p:nvPr>
        </p:nvSpPr>
        <p:spPr>
          <a:xfrm>
            <a:off x="952500" y="3619500"/>
            <a:ext cx="2988405" cy="30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600"/>
              <a:buNone/>
              <a:defRPr b="1" sz="16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47"/>
          <p:cNvSpPr txBox="1"/>
          <p:nvPr>
            <p:ph idx="3" type="body"/>
          </p:nvPr>
        </p:nvSpPr>
        <p:spPr>
          <a:xfrm>
            <a:off x="4606154" y="3924301"/>
            <a:ext cx="2979692" cy="1257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rgbClr val="323F4F"/>
              </a:buClr>
              <a:buSzPts val="1400"/>
              <a:buNone/>
              <a:defRPr sz="1400"/>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47"/>
          <p:cNvSpPr txBox="1"/>
          <p:nvPr>
            <p:ph idx="4" type="body"/>
          </p:nvPr>
        </p:nvSpPr>
        <p:spPr>
          <a:xfrm>
            <a:off x="4606109" y="3619500"/>
            <a:ext cx="2979733" cy="30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600"/>
              <a:buNone/>
              <a:defRPr b="1" sz="16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0" name="Google Shape;290;p47"/>
          <p:cNvSpPr txBox="1"/>
          <p:nvPr>
            <p:ph idx="5" type="body"/>
          </p:nvPr>
        </p:nvSpPr>
        <p:spPr>
          <a:xfrm>
            <a:off x="8256050" y="3924301"/>
            <a:ext cx="2983450" cy="1257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rgbClr val="323F4F"/>
              </a:buClr>
              <a:buSzPts val="1400"/>
              <a:buNone/>
              <a:defRPr sz="1400"/>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1" name="Google Shape;291;p47"/>
          <p:cNvSpPr txBox="1"/>
          <p:nvPr>
            <p:ph idx="6" type="body"/>
          </p:nvPr>
        </p:nvSpPr>
        <p:spPr>
          <a:xfrm>
            <a:off x="8257327" y="3619500"/>
            <a:ext cx="2982173" cy="30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600"/>
              <a:buNone/>
              <a:defRPr b="1" sz="16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92" name="Google Shape;292;p47"/>
          <p:cNvCxnSpPr/>
          <p:nvPr/>
        </p:nvCxnSpPr>
        <p:spPr>
          <a:xfrm>
            <a:off x="4277927" y="1181100"/>
            <a:ext cx="0" cy="4000500"/>
          </a:xfrm>
          <a:prstGeom prst="straightConnector1">
            <a:avLst/>
          </a:prstGeom>
          <a:noFill/>
          <a:ln cap="flat" cmpd="sng" w="9525">
            <a:solidFill>
              <a:srgbClr val="BFBFBF"/>
            </a:solidFill>
            <a:prstDash val="solid"/>
            <a:miter lim="800000"/>
            <a:headEnd len="sm" w="sm" type="none"/>
            <a:tailEnd len="sm" w="sm" type="none"/>
          </a:ln>
        </p:spPr>
      </p:cxnSp>
      <p:cxnSp>
        <p:nvCxnSpPr>
          <p:cNvPr id="293" name="Google Shape;293;p47"/>
          <p:cNvCxnSpPr/>
          <p:nvPr/>
        </p:nvCxnSpPr>
        <p:spPr>
          <a:xfrm>
            <a:off x="7920948" y="1181100"/>
            <a:ext cx="0" cy="4000500"/>
          </a:xfrm>
          <a:prstGeom prst="straightConnector1">
            <a:avLst/>
          </a:prstGeom>
          <a:noFill/>
          <a:ln cap="flat" cmpd="sng" w="9525">
            <a:solidFill>
              <a:srgbClr val="BFBFBF"/>
            </a:solidFill>
            <a:prstDash val="solid"/>
            <a:miter lim="800000"/>
            <a:headEnd len="sm" w="sm" type="none"/>
            <a:tailEnd len="sm" w="sm" type="none"/>
          </a:ln>
        </p:spPr>
      </p:cxnSp>
      <p:sp>
        <p:nvSpPr>
          <p:cNvPr id="294" name="Google Shape;294;p47"/>
          <p:cNvSpPr/>
          <p:nvPr>
            <p:ph idx="7" type="pic"/>
          </p:nvPr>
        </p:nvSpPr>
        <p:spPr>
          <a:xfrm>
            <a:off x="952500" y="1181100"/>
            <a:ext cx="2988409" cy="2228937"/>
          </a:xfrm>
          <a:prstGeom prst="rect">
            <a:avLst/>
          </a:prstGeom>
          <a:solidFill>
            <a:srgbClr val="D8D8D8"/>
          </a:solidFill>
          <a:ln>
            <a:noFill/>
          </a:ln>
        </p:spPr>
      </p:sp>
      <p:sp>
        <p:nvSpPr>
          <p:cNvPr id="295" name="Google Shape;295;p47"/>
          <p:cNvSpPr/>
          <p:nvPr>
            <p:ph idx="8" type="pic"/>
          </p:nvPr>
        </p:nvSpPr>
        <p:spPr>
          <a:xfrm>
            <a:off x="4606105" y="1181100"/>
            <a:ext cx="2979737" cy="2228937"/>
          </a:xfrm>
          <a:prstGeom prst="rect">
            <a:avLst/>
          </a:prstGeom>
          <a:solidFill>
            <a:srgbClr val="D8D8D8"/>
          </a:solidFill>
          <a:ln>
            <a:noFill/>
          </a:ln>
        </p:spPr>
      </p:sp>
      <p:sp>
        <p:nvSpPr>
          <p:cNvPr id="296" name="Google Shape;296;p47"/>
          <p:cNvSpPr/>
          <p:nvPr>
            <p:ph idx="9" type="pic"/>
          </p:nvPr>
        </p:nvSpPr>
        <p:spPr>
          <a:xfrm>
            <a:off x="8257323" y="1181100"/>
            <a:ext cx="2982177" cy="2228937"/>
          </a:xfrm>
          <a:prstGeom prst="rect">
            <a:avLst/>
          </a:prstGeom>
          <a:solidFill>
            <a:srgbClr val="D8D8D8"/>
          </a:solidFill>
          <a:ln>
            <a:noFill/>
          </a:ln>
        </p:spPr>
      </p:sp>
      <p:sp>
        <p:nvSpPr>
          <p:cNvPr id="297" name="Google Shape;297;p47"/>
          <p:cNvSpPr txBox="1"/>
          <p:nvPr>
            <p:ph type="title"/>
          </p:nvPr>
        </p:nvSpPr>
        <p:spPr>
          <a:xfrm>
            <a:off x="457200" y="419100"/>
            <a:ext cx="11277600" cy="76645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8" name="Google Shape;298;p47"/>
          <p:cNvSpPr txBox="1"/>
          <p:nvPr>
            <p:ph idx="13" type="body"/>
          </p:nvPr>
        </p:nvSpPr>
        <p:spPr>
          <a:xfrm>
            <a:off x="952500" y="5548312"/>
            <a:ext cx="10286999" cy="661988"/>
          </a:xfrm>
          <a:prstGeom prst="rect">
            <a:avLst/>
          </a:prstGeom>
          <a:solidFill>
            <a:schemeClr val="accent2"/>
          </a:solidFill>
          <a:ln>
            <a:noFill/>
          </a:ln>
        </p:spPr>
        <p:txBody>
          <a:bodyPr anchorCtr="0" anchor="ctr" bIns="0" lIns="0" spcFirstLastPara="1" rIns="0" wrap="square" tIns="0">
            <a:noAutofit/>
          </a:bodyPr>
          <a:lstStyle>
            <a:lvl1pPr indent="-228600" lvl="0" marL="457200" algn="ctr">
              <a:lnSpc>
                <a:spcPct val="100000"/>
              </a:lnSpc>
              <a:spcBef>
                <a:spcPts val="1000"/>
              </a:spcBef>
              <a:spcAft>
                <a:spcPts val="0"/>
              </a:spcAft>
              <a:buClr>
                <a:schemeClr val="lt1"/>
              </a:buClr>
              <a:buSzPts val="1800"/>
              <a:buNone/>
              <a:defRPr b="1" sz="1800">
                <a:solidFill>
                  <a:schemeClr val="lt1"/>
                </a:solidFill>
              </a:defRPr>
            </a:lvl1pPr>
            <a:lvl2pPr indent="-228600" lvl="1" marL="914400" algn="ctr">
              <a:lnSpc>
                <a:spcPct val="100000"/>
              </a:lnSpc>
              <a:spcBef>
                <a:spcPts val="400"/>
              </a:spcBef>
              <a:spcAft>
                <a:spcPts val="0"/>
              </a:spcAft>
              <a:buClr>
                <a:srgbClr val="323F4F"/>
              </a:buClr>
              <a:buSzPts val="1800"/>
              <a:buNone/>
              <a:defRPr sz="1800"/>
            </a:lvl2pPr>
            <a:lvl3pPr indent="-228600" lvl="2" marL="1371600" algn="ctr">
              <a:lnSpc>
                <a:spcPct val="100000"/>
              </a:lnSpc>
              <a:spcBef>
                <a:spcPts val="400"/>
              </a:spcBef>
              <a:spcAft>
                <a:spcPts val="0"/>
              </a:spcAft>
              <a:buClr>
                <a:srgbClr val="323F4F"/>
              </a:buClr>
              <a:buSzPts val="1440"/>
              <a:buNone/>
              <a:defRPr sz="1800"/>
            </a:lvl3pPr>
            <a:lvl4pPr indent="-228600" lvl="3" marL="1828800" algn="ctr">
              <a:lnSpc>
                <a:spcPct val="100000"/>
              </a:lnSpc>
              <a:spcBef>
                <a:spcPts val="400"/>
              </a:spcBef>
              <a:spcAft>
                <a:spcPts val="0"/>
              </a:spcAft>
              <a:buClr>
                <a:srgbClr val="323F4F"/>
              </a:buClr>
              <a:buSzPts val="1440"/>
              <a:buNone/>
              <a:defRPr sz="1800"/>
            </a:lvl4pPr>
            <a:lvl5pPr indent="-228600" lvl="4" marL="2286000" algn="ctr">
              <a:lnSpc>
                <a:spcPct val="100000"/>
              </a:lnSpc>
              <a:spcBef>
                <a:spcPts val="400"/>
              </a:spcBef>
              <a:spcAft>
                <a:spcPts val="0"/>
              </a:spcAft>
              <a:buClr>
                <a:srgbClr val="323F4F"/>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 name="Google Shape;299;p47"/>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 name="Google Shape;300;p47"/>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47"/>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Column Feature, Subtitle">
  <p:cSld name="Three-Column Feature, Subtitle">
    <p:spTree>
      <p:nvGrpSpPr>
        <p:cNvPr id="302" name="Shape 302"/>
        <p:cNvGrpSpPr/>
        <p:nvPr/>
      </p:nvGrpSpPr>
      <p:grpSpPr>
        <a:xfrm>
          <a:off x="0" y="0"/>
          <a:ext cx="0" cy="0"/>
          <a:chOff x="0" y="0"/>
          <a:chExt cx="0" cy="0"/>
        </a:xfrm>
      </p:grpSpPr>
      <p:sp>
        <p:nvSpPr>
          <p:cNvPr id="303" name="Google Shape;303;p48"/>
          <p:cNvSpPr txBox="1"/>
          <p:nvPr>
            <p:ph idx="1" type="body"/>
          </p:nvPr>
        </p:nvSpPr>
        <p:spPr>
          <a:xfrm>
            <a:off x="952544" y="4229101"/>
            <a:ext cx="2988364" cy="9525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rgbClr val="323F4F"/>
              </a:buClr>
              <a:buSzPts val="1400"/>
              <a:buNone/>
              <a:defRPr sz="1400"/>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4" name="Google Shape;304;p48"/>
          <p:cNvSpPr txBox="1"/>
          <p:nvPr>
            <p:ph idx="2" type="body"/>
          </p:nvPr>
        </p:nvSpPr>
        <p:spPr>
          <a:xfrm>
            <a:off x="952500" y="3924300"/>
            <a:ext cx="2988405" cy="30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600"/>
              <a:buNone/>
              <a:defRPr b="1" sz="16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 name="Google Shape;305;p48"/>
          <p:cNvSpPr txBox="1"/>
          <p:nvPr>
            <p:ph idx="3" type="body"/>
          </p:nvPr>
        </p:nvSpPr>
        <p:spPr>
          <a:xfrm>
            <a:off x="4606154" y="4229101"/>
            <a:ext cx="2979692" cy="9525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rgbClr val="323F4F"/>
              </a:buClr>
              <a:buSzPts val="1400"/>
              <a:buNone/>
              <a:defRPr sz="1400"/>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 name="Google Shape;306;p48"/>
          <p:cNvSpPr txBox="1"/>
          <p:nvPr>
            <p:ph idx="4" type="body"/>
          </p:nvPr>
        </p:nvSpPr>
        <p:spPr>
          <a:xfrm>
            <a:off x="4606109" y="3924300"/>
            <a:ext cx="2979733" cy="30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600"/>
              <a:buNone/>
              <a:defRPr b="1" sz="16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7" name="Google Shape;307;p48"/>
          <p:cNvSpPr txBox="1"/>
          <p:nvPr>
            <p:ph idx="5" type="body"/>
          </p:nvPr>
        </p:nvSpPr>
        <p:spPr>
          <a:xfrm>
            <a:off x="8256050" y="4229101"/>
            <a:ext cx="2983450" cy="9525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rgbClr val="323F4F"/>
              </a:buClr>
              <a:buSzPts val="1400"/>
              <a:buNone/>
              <a:defRPr sz="1400"/>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8" name="Google Shape;308;p48"/>
          <p:cNvSpPr txBox="1"/>
          <p:nvPr>
            <p:ph idx="6" type="body"/>
          </p:nvPr>
        </p:nvSpPr>
        <p:spPr>
          <a:xfrm>
            <a:off x="8257327" y="3924300"/>
            <a:ext cx="2982173" cy="30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600"/>
              <a:buNone/>
              <a:defRPr b="1" sz="16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09" name="Google Shape;309;p48"/>
          <p:cNvCxnSpPr/>
          <p:nvPr/>
        </p:nvCxnSpPr>
        <p:spPr>
          <a:xfrm>
            <a:off x="4277927" y="1485900"/>
            <a:ext cx="0" cy="3695700"/>
          </a:xfrm>
          <a:prstGeom prst="straightConnector1">
            <a:avLst/>
          </a:prstGeom>
          <a:noFill/>
          <a:ln cap="flat" cmpd="sng" w="9525">
            <a:solidFill>
              <a:srgbClr val="BFBFBF"/>
            </a:solidFill>
            <a:prstDash val="solid"/>
            <a:miter lim="800000"/>
            <a:headEnd len="sm" w="sm" type="none"/>
            <a:tailEnd len="sm" w="sm" type="none"/>
          </a:ln>
        </p:spPr>
      </p:cxnSp>
      <p:cxnSp>
        <p:nvCxnSpPr>
          <p:cNvPr id="310" name="Google Shape;310;p48"/>
          <p:cNvCxnSpPr/>
          <p:nvPr/>
        </p:nvCxnSpPr>
        <p:spPr>
          <a:xfrm>
            <a:off x="7920948" y="1485900"/>
            <a:ext cx="0" cy="3695700"/>
          </a:xfrm>
          <a:prstGeom prst="straightConnector1">
            <a:avLst/>
          </a:prstGeom>
          <a:noFill/>
          <a:ln cap="flat" cmpd="sng" w="9525">
            <a:solidFill>
              <a:srgbClr val="BFBFBF"/>
            </a:solidFill>
            <a:prstDash val="solid"/>
            <a:miter lim="800000"/>
            <a:headEnd len="sm" w="sm" type="none"/>
            <a:tailEnd len="sm" w="sm" type="none"/>
          </a:ln>
        </p:spPr>
      </p:cxnSp>
      <p:sp>
        <p:nvSpPr>
          <p:cNvPr id="311" name="Google Shape;311;p48"/>
          <p:cNvSpPr/>
          <p:nvPr>
            <p:ph idx="7" type="pic"/>
          </p:nvPr>
        </p:nvSpPr>
        <p:spPr>
          <a:xfrm>
            <a:off x="952500" y="1485899"/>
            <a:ext cx="2988409" cy="2231136"/>
          </a:xfrm>
          <a:prstGeom prst="rect">
            <a:avLst/>
          </a:prstGeom>
          <a:solidFill>
            <a:srgbClr val="D8D8D8"/>
          </a:solidFill>
          <a:ln>
            <a:noFill/>
          </a:ln>
        </p:spPr>
      </p:sp>
      <p:sp>
        <p:nvSpPr>
          <p:cNvPr id="312" name="Google Shape;312;p48"/>
          <p:cNvSpPr/>
          <p:nvPr>
            <p:ph idx="8" type="pic"/>
          </p:nvPr>
        </p:nvSpPr>
        <p:spPr>
          <a:xfrm>
            <a:off x="4606105" y="1485900"/>
            <a:ext cx="2979737" cy="2228937"/>
          </a:xfrm>
          <a:prstGeom prst="rect">
            <a:avLst/>
          </a:prstGeom>
          <a:solidFill>
            <a:srgbClr val="D8D8D8"/>
          </a:solidFill>
          <a:ln>
            <a:noFill/>
          </a:ln>
        </p:spPr>
      </p:sp>
      <p:sp>
        <p:nvSpPr>
          <p:cNvPr id="313" name="Google Shape;313;p48"/>
          <p:cNvSpPr/>
          <p:nvPr>
            <p:ph idx="9" type="pic"/>
          </p:nvPr>
        </p:nvSpPr>
        <p:spPr>
          <a:xfrm>
            <a:off x="8257323" y="1485900"/>
            <a:ext cx="2982177" cy="2228937"/>
          </a:xfrm>
          <a:prstGeom prst="rect">
            <a:avLst/>
          </a:prstGeom>
          <a:solidFill>
            <a:srgbClr val="D8D8D8"/>
          </a:solidFill>
          <a:ln>
            <a:noFill/>
          </a:ln>
        </p:spPr>
      </p:sp>
      <p:sp>
        <p:nvSpPr>
          <p:cNvPr id="314" name="Google Shape;314;p48"/>
          <p:cNvSpPr txBox="1"/>
          <p:nvPr>
            <p:ph type="title"/>
          </p:nvPr>
        </p:nvSpPr>
        <p:spPr>
          <a:xfrm>
            <a:off x="457200" y="419100"/>
            <a:ext cx="11277600" cy="342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5" name="Google Shape;315;p48"/>
          <p:cNvSpPr txBox="1"/>
          <p:nvPr>
            <p:ph idx="13" type="body"/>
          </p:nvPr>
        </p:nvSpPr>
        <p:spPr>
          <a:xfrm>
            <a:off x="457200" y="801380"/>
            <a:ext cx="11277600" cy="3797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rgbClr val="8296B0"/>
              </a:buClr>
              <a:buSzPts val="2000"/>
              <a:buNone/>
              <a:defRPr sz="2000">
                <a:solidFill>
                  <a:srgbClr val="8296B0"/>
                </a:solidFill>
              </a:defRPr>
            </a:lvl1pPr>
            <a:lvl2pPr indent="-342900" lvl="1" marL="914400" algn="l">
              <a:lnSpc>
                <a:spcPct val="100000"/>
              </a:lnSpc>
              <a:spcBef>
                <a:spcPts val="400"/>
              </a:spcBef>
              <a:spcAft>
                <a:spcPts val="0"/>
              </a:spcAft>
              <a:buClr>
                <a:srgbClr val="323F4F"/>
              </a:buClr>
              <a:buSzPts val="1800"/>
              <a:buChar char="-"/>
              <a:defRPr/>
            </a:lvl2pPr>
            <a:lvl3pPr indent="-320039" lvl="2" marL="1371600" algn="l">
              <a:lnSpc>
                <a:spcPct val="100000"/>
              </a:lnSpc>
              <a:spcBef>
                <a:spcPts val="400"/>
              </a:spcBef>
              <a:spcAft>
                <a:spcPts val="0"/>
              </a:spcAft>
              <a:buClr>
                <a:srgbClr val="323F4F"/>
              </a:buClr>
              <a:buSzPts val="1440"/>
              <a:buChar char="▪"/>
              <a:defRPr/>
            </a:lvl3pPr>
            <a:lvl4pPr indent="-320039" lvl="3" marL="1828800" algn="l">
              <a:lnSpc>
                <a:spcPct val="100000"/>
              </a:lnSpc>
              <a:spcBef>
                <a:spcPts val="400"/>
              </a:spcBef>
              <a:spcAft>
                <a:spcPts val="0"/>
              </a:spcAft>
              <a:buClr>
                <a:srgbClr val="323F4F"/>
              </a:buClr>
              <a:buSzPts val="1440"/>
              <a:buChar char="o"/>
              <a:defRPr/>
            </a:lvl4pPr>
            <a:lvl5pPr indent="-342900" lvl="4" marL="2286000" algn="l">
              <a:lnSpc>
                <a:spcPct val="100000"/>
              </a:lnSpc>
              <a:spcBef>
                <a:spcPts val="400"/>
              </a:spcBef>
              <a:spcAft>
                <a:spcPts val="0"/>
              </a:spcAft>
              <a:buClr>
                <a:srgbClr val="323F4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48"/>
          <p:cNvSpPr txBox="1"/>
          <p:nvPr>
            <p:ph idx="14" type="body"/>
          </p:nvPr>
        </p:nvSpPr>
        <p:spPr>
          <a:xfrm>
            <a:off x="952500" y="5548314"/>
            <a:ext cx="10286999" cy="661986"/>
          </a:xfrm>
          <a:prstGeom prst="rect">
            <a:avLst/>
          </a:prstGeom>
          <a:solidFill>
            <a:schemeClr val="accent2"/>
          </a:solidFill>
          <a:ln>
            <a:noFill/>
          </a:ln>
        </p:spPr>
        <p:txBody>
          <a:bodyPr anchorCtr="0" anchor="ctr" bIns="0" lIns="0" spcFirstLastPara="1" rIns="0" wrap="square" tIns="0">
            <a:noAutofit/>
          </a:bodyPr>
          <a:lstStyle>
            <a:lvl1pPr indent="-228600" lvl="0" marL="457200" algn="ctr">
              <a:lnSpc>
                <a:spcPct val="100000"/>
              </a:lnSpc>
              <a:spcBef>
                <a:spcPts val="1000"/>
              </a:spcBef>
              <a:spcAft>
                <a:spcPts val="0"/>
              </a:spcAft>
              <a:buClr>
                <a:schemeClr val="lt1"/>
              </a:buClr>
              <a:buSzPts val="1800"/>
              <a:buNone/>
              <a:defRPr b="1" sz="1800">
                <a:solidFill>
                  <a:schemeClr val="lt1"/>
                </a:solidFill>
              </a:defRPr>
            </a:lvl1pPr>
            <a:lvl2pPr indent="-228600" lvl="1" marL="914400" algn="ctr">
              <a:lnSpc>
                <a:spcPct val="100000"/>
              </a:lnSpc>
              <a:spcBef>
                <a:spcPts val="400"/>
              </a:spcBef>
              <a:spcAft>
                <a:spcPts val="0"/>
              </a:spcAft>
              <a:buClr>
                <a:srgbClr val="323F4F"/>
              </a:buClr>
              <a:buSzPts val="1800"/>
              <a:buNone/>
              <a:defRPr sz="1800"/>
            </a:lvl2pPr>
            <a:lvl3pPr indent="-228600" lvl="2" marL="1371600" algn="ctr">
              <a:lnSpc>
                <a:spcPct val="100000"/>
              </a:lnSpc>
              <a:spcBef>
                <a:spcPts val="400"/>
              </a:spcBef>
              <a:spcAft>
                <a:spcPts val="0"/>
              </a:spcAft>
              <a:buClr>
                <a:srgbClr val="323F4F"/>
              </a:buClr>
              <a:buSzPts val="1440"/>
              <a:buNone/>
              <a:defRPr sz="1800"/>
            </a:lvl3pPr>
            <a:lvl4pPr indent="-228600" lvl="3" marL="1828800" algn="ctr">
              <a:lnSpc>
                <a:spcPct val="100000"/>
              </a:lnSpc>
              <a:spcBef>
                <a:spcPts val="400"/>
              </a:spcBef>
              <a:spcAft>
                <a:spcPts val="0"/>
              </a:spcAft>
              <a:buClr>
                <a:srgbClr val="323F4F"/>
              </a:buClr>
              <a:buSzPts val="1440"/>
              <a:buNone/>
              <a:defRPr sz="1800"/>
            </a:lvl4pPr>
            <a:lvl5pPr indent="-228600" lvl="4" marL="2286000" algn="ctr">
              <a:lnSpc>
                <a:spcPct val="100000"/>
              </a:lnSpc>
              <a:spcBef>
                <a:spcPts val="400"/>
              </a:spcBef>
              <a:spcAft>
                <a:spcPts val="0"/>
              </a:spcAft>
              <a:buClr>
                <a:srgbClr val="323F4F"/>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7" name="Google Shape;317;p48"/>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48"/>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48"/>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Column Feature">
  <p:cSld name="Four-Column Feature">
    <p:spTree>
      <p:nvGrpSpPr>
        <p:cNvPr id="320" name="Shape 320"/>
        <p:cNvGrpSpPr/>
        <p:nvPr/>
      </p:nvGrpSpPr>
      <p:grpSpPr>
        <a:xfrm>
          <a:off x="0" y="0"/>
          <a:ext cx="0" cy="0"/>
          <a:chOff x="0" y="0"/>
          <a:chExt cx="0" cy="0"/>
        </a:xfrm>
      </p:grpSpPr>
      <p:sp>
        <p:nvSpPr>
          <p:cNvPr id="321" name="Google Shape;321;p49"/>
          <p:cNvSpPr txBox="1"/>
          <p:nvPr>
            <p:ph idx="1" type="body"/>
          </p:nvPr>
        </p:nvSpPr>
        <p:spPr>
          <a:xfrm>
            <a:off x="952544" y="3938459"/>
            <a:ext cx="2301354" cy="1243142"/>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Clr>
                <a:srgbClr val="323F4F"/>
              </a:buClr>
              <a:buSzPts val="1400"/>
              <a:buNone/>
              <a:defRPr sz="1400"/>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 name="Google Shape;322;p49"/>
          <p:cNvSpPr txBox="1"/>
          <p:nvPr>
            <p:ph idx="2" type="body"/>
          </p:nvPr>
        </p:nvSpPr>
        <p:spPr>
          <a:xfrm>
            <a:off x="952501" y="3633658"/>
            <a:ext cx="2301386" cy="30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600"/>
              <a:buNone/>
              <a:defRPr b="1" sz="16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3" name="Google Shape;323;p49"/>
          <p:cNvSpPr txBox="1"/>
          <p:nvPr>
            <p:ph idx="3" type="body"/>
          </p:nvPr>
        </p:nvSpPr>
        <p:spPr>
          <a:xfrm>
            <a:off x="3592038" y="3938459"/>
            <a:ext cx="2332240" cy="1243142"/>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Clr>
                <a:srgbClr val="323F4F"/>
              </a:buClr>
              <a:buSzPts val="1400"/>
              <a:buNone/>
              <a:defRPr sz="1400"/>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 name="Google Shape;324;p49"/>
          <p:cNvSpPr txBox="1"/>
          <p:nvPr>
            <p:ph idx="4" type="body"/>
          </p:nvPr>
        </p:nvSpPr>
        <p:spPr>
          <a:xfrm>
            <a:off x="3591980" y="3633658"/>
            <a:ext cx="2332272" cy="30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600"/>
              <a:buNone/>
              <a:defRPr b="1" sz="16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 name="Google Shape;325;p49"/>
          <p:cNvSpPr txBox="1"/>
          <p:nvPr>
            <p:ph idx="5" type="body"/>
          </p:nvPr>
        </p:nvSpPr>
        <p:spPr>
          <a:xfrm>
            <a:off x="6260210" y="3938459"/>
            <a:ext cx="2302372" cy="1243142"/>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Clr>
                <a:srgbClr val="323F4F"/>
              </a:buClr>
              <a:buSzPts val="1400"/>
              <a:buNone/>
              <a:defRPr sz="1400"/>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 name="Google Shape;326;p49"/>
          <p:cNvSpPr txBox="1"/>
          <p:nvPr>
            <p:ph idx="6" type="body"/>
          </p:nvPr>
        </p:nvSpPr>
        <p:spPr>
          <a:xfrm>
            <a:off x="6262343" y="3633658"/>
            <a:ext cx="2301386" cy="30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600"/>
              <a:buNone/>
              <a:defRPr b="1" sz="16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7" name="Google Shape;327;p49"/>
          <p:cNvSpPr/>
          <p:nvPr>
            <p:ph idx="7" type="pic"/>
          </p:nvPr>
        </p:nvSpPr>
        <p:spPr>
          <a:xfrm>
            <a:off x="952500" y="1185550"/>
            <a:ext cx="2301389" cy="2228937"/>
          </a:xfrm>
          <a:prstGeom prst="rect">
            <a:avLst/>
          </a:prstGeom>
          <a:solidFill>
            <a:srgbClr val="D8D8D8"/>
          </a:solidFill>
          <a:ln>
            <a:noFill/>
          </a:ln>
        </p:spPr>
      </p:sp>
      <p:sp>
        <p:nvSpPr>
          <p:cNvPr id="328" name="Google Shape;328;p49"/>
          <p:cNvSpPr/>
          <p:nvPr>
            <p:ph idx="8" type="pic"/>
          </p:nvPr>
        </p:nvSpPr>
        <p:spPr>
          <a:xfrm>
            <a:off x="3591975" y="1185550"/>
            <a:ext cx="2332275" cy="2228937"/>
          </a:xfrm>
          <a:prstGeom prst="rect">
            <a:avLst/>
          </a:prstGeom>
          <a:solidFill>
            <a:srgbClr val="D8D8D8"/>
          </a:solidFill>
          <a:ln>
            <a:noFill/>
          </a:ln>
        </p:spPr>
      </p:sp>
      <p:sp>
        <p:nvSpPr>
          <p:cNvPr id="329" name="Google Shape;329;p49"/>
          <p:cNvSpPr/>
          <p:nvPr>
            <p:ph idx="9" type="pic"/>
          </p:nvPr>
        </p:nvSpPr>
        <p:spPr>
          <a:xfrm>
            <a:off x="6262335" y="1185550"/>
            <a:ext cx="2301389" cy="2228937"/>
          </a:xfrm>
          <a:prstGeom prst="rect">
            <a:avLst/>
          </a:prstGeom>
          <a:solidFill>
            <a:srgbClr val="D8D8D8"/>
          </a:solidFill>
          <a:ln>
            <a:noFill/>
          </a:ln>
        </p:spPr>
      </p:sp>
      <p:sp>
        <p:nvSpPr>
          <p:cNvPr id="330" name="Google Shape;330;p49"/>
          <p:cNvSpPr txBox="1"/>
          <p:nvPr>
            <p:ph type="title"/>
          </p:nvPr>
        </p:nvSpPr>
        <p:spPr>
          <a:xfrm>
            <a:off x="457200" y="419100"/>
            <a:ext cx="11277600" cy="76645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 name="Google Shape;331;p49"/>
          <p:cNvSpPr txBox="1"/>
          <p:nvPr>
            <p:ph idx="13" type="body"/>
          </p:nvPr>
        </p:nvSpPr>
        <p:spPr>
          <a:xfrm>
            <a:off x="8899761" y="3938459"/>
            <a:ext cx="2338690" cy="1243142"/>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Clr>
                <a:srgbClr val="323F4F"/>
              </a:buClr>
              <a:buSzPts val="1400"/>
              <a:buNone/>
              <a:defRPr sz="1400"/>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 name="Google Shape;332;p49"/>
          <p:cNvSpPr txBox="1"/>
          <p:nvPr>
            <p:ph idx="14" type="body"/>
          </p:nvPr>
        </p:nvSpPr>
        <p:spPr>
          <a:xfrm>
            <a:off x="8901816" y="3633658"/>
            <a:ext cx="2337688" cy="30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600"/>
              <a:buNone/>
              <a:defRPr b="1" sz="16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3" name="Google Shape;333;p49"/>
          <p:cNvSpPr/>
          <p:nvPr>
            <p:ph idx="15" type="pic"/>
          </p:nvPr>
        </p:nvSpPr>
        <p:spPr>
          <a:xfrm>
            <a:off x="8901808" y="1185550"/>
            <a:ext cx="2337691" cy="2228937"/>
          </a:xfrm>
          <a:prstGeom prst="rect">
            <a:avLst/>
          </a:prstGeom>
          <a:solidFill>
            <a:srgbClr val="D8D8D8"/>
          </a:solidFill>
          <a:ln>
            <a:noFill/>
          </a:ln>
        </p:spPr>
      </p:sp>
      <p:sp>
        <p:nvSpPr>
          <p:cNvPr id="334" name="Google Shape;334;p49"/>
          <p:cNvSpPr txBox="1"/>
          <p:nvPr>
            <p:ph idx="16" type="body"/>
          </p:nvPr>
        </p:nvSpPr>
        <p:spPr>
          <a:xfrm>
            <a:off x="952500" y="5548312"/>
            <a:ext cx="10286999" cy="661988"/>
          </a:xfrm>
          <a:prstGeom prst="rect">
            <a:avLst/>
          </a:prstGeom>
          <a:solidFill>
            <a:schemeClr val="accent2"/>
          </a:solidFill>
          <a:ln>
            <a:noFill/>
          </a:ln>
        </p:spPr>
        <p:txBody>
          <a:bodyPr anchorCtr="0" anchor="ctr" bIns="0" lIns="0" spcFirstLastPara="1" rIns="0" wrap="square" tIns="0">
            <a:noAutofit/>
          </a:bodyPr>
          <a:lstStyle>
            <a:lvl1pPr indent="-228600" lvl="0" marL="457200" algn="ctr">
              <a:lnSpc>
                <a:spcPct val="100000"/>
              </a:lnSpc>
              <a:spcBef>
                <a:spcPts val="1000"/>
              </a:spcBef>
              <a:spcAft>
                <a:spcPts val="0"/>
              </a:spcAft>
              <a:buClr>
                <a:schemeClr val="lt1"/>
              </a:buClr>
              <a:buSzPts val="1800"/>
              <a:buNone/>
              <a:defRPr b="1" sz="1800">
                <a:solidFill>
                  <a:schemeClr val="lt1"/>
                </a:solidFill>
              </a:defRPr>
            </a:lvl1pPr>
            <a:lvl2pPr indent="-228600" lvl="1" marL="914400" algn="ctr">
              <a:lnSpc>
                <a:spcPct val="100000"/>
              </a:lnSpc>
              <a:spcBef>
                <a:spcPts val="400"/>
              </a:spcBef>
              <a:spcAft>
                <a:spcPts val="0"/>
              </a:spcAft>
              <a:buClr>
                <a:srgbClr val="323F4F"/>
              </a:buClr>
              <a:buSzPts val="1800"/>
              <a:buNone/>
              <a:defRPr sz="1800"/>
            </a:lvl2pPr>
            <a:lvl3pPr indent="-228600" lvl="2" marL="1371600" algn="ctr">
              <a:lnSpc>
                <a:spcPct val="100000"/>
              </a:lnSpc>
              <a:spcBef>
                <a:spcPts val="400"/>
              </a:spcBef>
              <a:spcAft>
                <a:spcPts val="0"/>
              </a:spcAft>
              <a:buClr>
                <a:srgbClr val="323F4F"/>
              </a:buClr>
              <a:buSzPts val="1440"/>
              <a:buNone/>
              <a:defRPr sz="1800"/>
            </a:lvl3pPr>
            <a:lvl4pPr indent="-228600" lvl="3" marL="1828800" algn="ctr">
              <a:lnSpc>
                <a:spcPct val="100000"/>
              </a:lnSpc>
              <a:spcBef>
                <a:spcPts val="400"/>
              </a:spcBef>
              <a:spcAft>
                <a:spcPts val="0"/>
              </a:spcAft>
              <a:buClr>
                <a:srgbClr val="323F4F"/>
              </a:buClr>
              <a:buSzPts val="1440"/>
              <a:buNone/>
              <a:defRPr sz="1800"/>
            </a:lvl4pPr>
            <a:lvl5pPr indent="-228600" lvl="4" marL="2286000" algn="ctr">
              <a:lnSpc>
                <a:spcPct val="100000"/>
              </a:lnSpc>
              <a:spcBef>
                <a:spcPts val="400"/>
              </a:spcBef>
              <a:spcAft>
                <a:spcPts val="0"/>
              </a:spcAft>
              <a:buClr>
                <a:srgbClr val="323F4F"/>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 name="Google Shape;335;p49"/>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49"/>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49"/>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Column Feature, Subtitle">
  <p:cSld name="Four-Column Feature, Subtitle">
    <p:spTree>
      <p:nvGrpSpPr>
        <p:cNvPr id="338" name="Shape 338"/>
        <p:cNvGrpSpPr/>
        <p:nvPr/>
      </p:nvGrpSpPr>
      <p:grpSpPr>
        <a:xfrm>
          <a:off x="0" y="0"/>
          <a:ext cx="0" cy="0"/>
          <a:chOff x="0" y="0"/>
          <a:chExt cx="0" cy="0"/>
        </a:xfrm>
      </p:grpSpPr>
      <p:sp>
        <p:nvSpPr>
          <p:cNvPr id="339" name="Google Shape;339;p50"/>
          <p:cNvSpPr txBox="1"/>
          <p:nvPr>
            <p:ph idx="1" type="body"/>
          </p:nvPr>
        </p:nvSpPr>
        <p:spPr>
          <a:xfrm>
            <a:off x="952544" y="4216231"/>
            <a:ext cx="2301354" cy="9653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Clr>
                <a:srgbClr val="323F4F"/>
              </a:buClr>
              <a:buSzPts val="1400"/>
              <a:buNone/>
              <a:defRPr sz="1400"/>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0" name="Google Shape;340;p50"/>
          <p:cNvSpPr txBox="1"/>
          <p:nvPr>
            <p:ph idx="2" type="body"/>
          </p:nvPr>
        </p:nvSpPr>
        <p:spPr>
          <a:xfrm>
            <a:off x="952501" y="3911430"/>
            <a:ext cx="2301386" cy="30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600"/>
              <a:buNone/>
              <a:defRPr b="1" sz="16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50"/>
          <p:cNvSpPr txBox="1"/>
          <p:nvPr>
            <p:ph idx="3" type="body"/>
          </p:nvPr>
        </p:nvSpPr>
        <p:spPr>
          <a:xfrm>
            <a:off x="3592038" y="4216231"/>
            <a:ext cx="2332240" cy="9653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Clr>
                <a:srgbClr val="323F4F"/>
              </a:buClr>
              <a:buSzPts val="1400"/>
              <a:buNone/>
              <a:defRPr sz="1400"/>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2" name="Google Shape;342;p50"/>
          <p:cNvSpPr txBox="1"/>
          <p:nvPr>
            <p:ph idx="4" type="body"/>
          </p:nvPr>
        </p:nvSpPr>
        <p:spPr>
          <a:xfrm>
            <a:off x="3591980" y="3911430"/>
            <a:ext cx="2332272" cy="30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600"/>
              <a:buNone/>
              <a:defRPr b="1" sz="16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3" name="Google Shape;343;p50"/>
          <p:cNvSpPr txBox="1"/>
          <p:nvPr>
            <p:ph idx="5" type="body"/>
          </p:nvPr>
        </p:nvSpPr>
        <p:spPr>
          <a:xfrm>
            <a:off x="6260210" y="4216231"/>
            <a:ext cx="2302372" cy="9653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Clr>
                <a:srgbClr val="323F4F"/>
              </a:buClr>
              <a:buSzPts val="1400"/>
              <a:buNone/>
              <a:defRPr sz="1400"/>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4" name="Google Shape;344;p50"/>
          <p:cNvSpPr txBox="1"/>
          <p:nvPr>
            <p:ph idx="6" type="body"/>
          </p:nvPr>
        </p:nvSpPr>
        <p:spPr>
          <a:xfrm>
            <a:off x="6262343" y="3911430"/>
            <a:ext cx="2301386" cy="30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600"/>
              <a:buNone/>
              <a:defRPr b="1" sz="16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 name="Google Shape;345;p50"/>
          <p:cNvSpPr/>
          <p:nvPr>
            <p:ph idx="7" type="pic"/>
          </p:nvPr>
        </p:nvSpPr>
        <p:spPr>
          <a:xfrm>
            <a:off x="952500" y="1485900"/>
            <a:ext cx="2301389" cy="2228937"/>
          </a:xfrm>
          <a:prstGeom prst="rect">
            <a:avLst/>
          </a:prstGeom>
          <a:solidFill>
            <a:srgbClr val="D8D8D8"/>
          </a:solidFill>
          <a:ln>
            <a:noFill/>
          </a:ln>
        </p:spPr>
      </p:sp>
      <p:sp>
        <p:nvSpPr>
          <p:cNvPr id="346" name="Google Shape;346;p50"/>
          <p:cNvSpPr/>
          <p:nvPr>
            <p:ph idx="8" type="pic"/>
          </p:nvPr>
        </p:nvSpPr>
        <p:spPr>
          <a:xfrm>
            <a:off x="3591975" y="1485900"/>
            <a:ext cx="2332275" cy="2228937"/>
          </a:xfrm>
          <a:prstGeom prst="rect">
            <a:avLst/>
          </a:prstGeom>
          <a:solidFill>
            <a:srgbClr val="D8D8D8"/>
          </a:solidFill>
          <a:ln>
            <a:noFill/>
          </a:ln>
        </p:spPr>
      </p:sp>
      <p:sp>
        <p:nvSpPr>
          <p:cNvPr id="347" name="Google Shape;347;p50"/>
          <p:cNvSpPr/>
          <p:nvPr>
            <p:ph idx="9" type="pic"/>
          </p:nvPr>
        </p:nvSpPr>
        <p:spPr>
          <a:xfrm>
            <a:off x="6262335" y="1485900"/>
            <a:ext cx="2301389" cy="2228937"/>
          </a:xfrm>
          <a:prstGeom prst="rect">
            <a:avLst/>
          </a:prstGeom>
          <a:solidFill>
            <a:srgbClr val="D8D8D8"/>
          </a:solidFill>
          <a:ln>
            <a:noFill/>
          </a:ln>
        </p:spPr>
      </p:sp>
      <p:sp>
        <p:nvSpPr>
          <p:cNvPr id="348" name="Google Shape;348;p50"/>
          <p:cNvSpPr txBox="1"/>
          <p:nvPr>
            <p:ph idx="13" type="body"/>
          </p:nvPr>
        </p:nvSpPr>
        <p:spPr>
          <a:xfrm>
            <a:off x="8899761" y="4216231"/>
            <a:ext cx="2338690" cy="96537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600"/>
              </a:spcBef>
              <a:spcAft>
                <a:spcPts val="0"/>
              </a:spcAft>
              <a:buClr>
                <a:srgbClr val="323F4F"/>
              </a:buClr>
              <a:buSzPts val="1400"/>
              <a:buNone/>
              <a:defRPr sz="1400"/>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9" name="Google Shape;349;p50"/>
          <p:cNvSpPr txBox="1"/>
          <p:nvPr>
            <p:ph idx="14" type="body"/>
          </p:nvPr>
        </p:nvSpPr>
        <p:spPr>
          <a:xfrm>
            <a:off x="8901816" y="3911430"/>
            <a:ext cx="2337688" cy="30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600"/>
              <a:buNone/>
              <a:defRPr b="1" sz="16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0" name="Google Shape;350;p50"/>
          <p:cNvSpPr/>
          <p:nvPr>
            <p:ph idx="15" type="pic"/>
          </p:nvPr>
        </p:nvSpPr>
        <p:spPr>
          <a:xfrm>
            <a:off x="8901808" y="1485900"/>
            <a:ext cx="2337691" cy="2228937"/>
          </a:xfrm>
          <a:prstGeom prst="rect">
            <a:avLst/>
          </a:prstGeom>
          <a:solidFill>
            <a:srgbClr val="D8D8D8"/>
          </a:solidFill>
          <a:ln>
            <a:noFill/>
          </a:ln>
        </p:spPr>
      </p:sp>
      <p:sp>
        <p:nvSpPr>
          <p:cNvPr id="351" name="Google Shape;351;p50"/>
          <p:cNvSpPr txBox="1"/>
          <p:nvPr>
            <p:ph type="title"/>
          </p:nvPr>
        </p:nvSpPr>
        <p:spPr>
          <a:xfrm>
            <a:off x="457200" y="419100"/>
            <a:ext cx="11277600" cy="342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2" name="Google Shape;352;p50"/>
          <p:cNvSpPr txBox="1"/>
          <p:nvPr>
            <p:ph idx="16" type="body"/>
          </p:nvPr>
        </p:nvSpPr>
        <p:spPr>
          <a:xfrm>
            <a:off x="457200" y="801380"/>
            <a:ext cx="11277600" cy="3797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rgbClr val="8296B0"/>
              </a:buClr>
              <a:buSzPts val="2000"/>
              <a:buNone/>
              <a:defRPr sz="2000">
                <a:solidFill>
                  <a:srgbClr val="8296B0"/>
                </a:solidFill>
              </a:defRPr>
            </a:lvl1pPr>
            <a:lvl2pPr indent="-342900" lvl="1" marL="914400" algn="l">
              <a:lnSpc>
                <a:spcPct val="100000"/>
              </a:lnSpc>
              <a:spcBef>
                <a:spcPts val="400"/>
              </a:spcBef>
              <a:spcAft>
                <a:spcPts val="0"/>
              </a:spcAft>
              <a:buClr>
                <a:srgbClr val="323F4F"/>
              </a:buClr>
              <a:buSzPts val="1800"/>
              <a:buChar char="-"/>
              <a:defRPr/>
            </a:lvl2pPr>
            <a:lvl3pPr indent="-320039" lvl="2" marL="1371600" algn="l">
              <a:lnSpc>
                <a:spcPct val="100000"/>
              </a:lnSpc>
              <a:spcBef>
                <a:spcPts val="400"/>
              </a:spcBef>
              <a:spcAft>
                <a:spcPts val="0"/>
              </a:spcAft>
              <a:buClr>
                <a:srgbClr val="323F4F"/>
              </a:buClr>
              <a:buSzPts val="1440"/>
              <a:buChar char="▪"/>
              <a:defRPr/>
            </a:lvl3pPr>
            <a:lvl4pPr indent="-320039" lvl="3" marL="1828800" algn="l">
              <a:lnSpc>
                <a:spcPct val="100000"/>
              </a:lnSpc>
              <a:spcBef>
                <a:spcPts val="400"/>
              </a:spcBef>
              <a:spcAft>
                <a:spcPts val="0"/>
              </a:spcAft>
              <a:buClr>
                <a:srgbClr val="323F4F"/>
              </a:buClr>
              <a:buSzPts val="1440"/>
              <a:buChar char="o"/>
              <a:defRPr/>
            </a:lvl4pPr>
            <a:lvl5pPr indent="-342900" lvl="4" marL="2286000" algn="l">
              <a:lnSpc>
                <a:spcPct val="100000"/>
              </a:lnSpc>
              <a:spcBef>
                <a:spcPts val="400"/>
              </a:spcBef>
              <a:spcAft>
                <a:spcPts val="0"/>
              </a:spcAft>
              <a:buClr>
                <a:srgbClr val="323F4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3" name="Google Shape;353;p50"/>
          <p:cNvSpPr txBox="1"/>
          <p:nvPr>
            <p:ph idx="17" type="body"/>
          </p:nvPr>
        </p:nvSpPr>
        <p:spPr>
          <a:xfrm>
            <a:off x="952500" y="5548312"/>
            <a:ext cx="10286999" cy="661988"/>
          </a:xfrm>
          <a:prstGeom prst="rect">
            <a:avLst/>
          </a:prstGeom>
          <a:solidFill>
            <a:schemeClr val="accent2"/>
          </a:solidFill>
          <a:ln>
            <a:noFill/>
          </a:ln>
        </p:spPr>
        <p:txBody>
          <a:bodyPr anchorCtr="0" anchor="ctr" bIns="0" lIns="0" spcFirstLastPara="1" rIns="0" wrap="square" tIns="0">
            <a:noAutofit/>
          </a:bodyPr>
          <a:lstStyle>
            <a:lvl1pPr indent="-228600" lvl="0" marL="457200" algn="ctr">
              <a:lnSpc>
                <a:spcPct val="100000"/>
              </a:lnSpc>
              <a:spcBef>
                <a:spcPts val="1000"/>
              </a:spcBef>
              <a:spcAft>
                <a:spcPts val="0"/>
              </a:spcAft>
              <a:buClr>
                <a:schemeClr val="lt1"/>
              </a:buClr>
              <a:buSzPts val="1800"/>
              <a:buNone/>
              <a:defRPr b="1" sz="1800">
                <a:solidFill>
                  <a:schemeClr val="lt1"/>
                </a:solidFill>
              </a:defRPr>
            </a:lvl1pPr>
            <a:lvl2pPr indent="-228600" lvl="1" marL="914400" algn="ctr">
              <a:lnSpc>
                <a:spcPct val="100000"/>
              </a:lnSpc>
              <a:spcBef>
                <a:spcPts val="400"/>
              </a:spcBef>
              <a:spcAft>
                <a:spcPts val="0"/>
              </a:spcAft>
              <a:buClr>
                <a:srgbClr val="323F4F"/>
              </a:buClr>
              <a:buSzPts val="1800"/>
              <a:buNone/>
              <a:defRPr sz="1800"/>
            </a:lvl2pPr>
            <a:lvl3pPr indent="-228600" lvl="2" marL="1371600" algn="ctr">
              <a:lnSpc>
                <a:spcPct val="100000"/>
              </a:lnSpc>
              <a:spcBef>
                <a:spcPts val="400"/>
              </a:spcBef>
              <a:spcAft>
                <a:spcPts val="0"/>
              </a:spcAft>
              <a:buClr>
                <a:srgbClr val="323F4F"/>
              </a:buClr>
              <a:buSzPts val="1440"/>
              <a:buNone/>
              <a:defRPr sz="1800"/>
            </a:lvl3pPr>
            <a:lvl4pPr indent="-228600" lvl="3" marL="1828800" algn="ctr">
              <a:lnSpc>
                <a:spcPct val="100000"/>
              </a:lnSpc>
              <a:spcBef>
                <a:spcPts val="400"/>
              </a:spcBef>
              <a:spcAft>
                <a:spcPts val="0"/>
              </a:spcAft>
              <a:buClr>
                <a:srgbClr val="323F4F"/>
              </a:buClr>
              <a:buSzPts val="1440"/>
              <a:buNone/>
              <a:defRPr sz="1800"/>
            </a:lvl4pPr>
            <a:lvl5pPr indent="-228600" lvl="4" marL="2286000" algn="ctr">
              <a:lnSpc>
                <a:spcPct val="100000"/>
              </a:lnSpc>
              <a:spcBef>
                <a:spcPts val="400"/>
              </a:spcBef>
              <a:spcAft>
                <a:spcPts val="0"/>
              </a:spcAft>
              <a:buClr>
                <a:srgbClr val="323F4F"/>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 name="Google Shape;354;p50"/>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50"/>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6" name="Google Shape;356;p50"/>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Image Gallery">
    <p:spTree>
      <p:nvGrpSpPr>
        <p:cNvPr id="357" name="Shape 357"/>
        <p:cNvGrpSpPr/>
        <p:nvPr/>
      </p:nvGrpSpPr>
      <p:grpSpPr>
        <a:xfrm>
          <a:off x="0" y="0"/>
          <a:ext cx="0" cy="0"/>
          <a:chOff x="0" y="0"/>
          <a:chExt cx="0" cy="0"/>
        </a:xfrm>
      </p:grpSpPr>
      <p:sp>
        <p:nvSpPr>
          <p:cNvPr id="358" name="Google Shape;358;p51"/>
          <p:cNvSpPr txBox="1"/>
          <p:nvPr>
            <p:ph idx="1" type="body"/>
          </p:nvPr>
        </p:nvSpPr>
        <p:spPr>
          <a:xfrm>
            <a:off x="952500" y="2829927"/>
            <a:ext cx="2456925" cy="25834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200"/>
              <a:buNone/>
              <a:defRPr b="0" sz="12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9" name="Google Shape;359;p51"/>
          <p:cNvSpPr/>
          <p:nvPr>
            <p:ph idx="2" type="pic"/>
          </p:nvPr>
        </p:nvSpPr>
        <p:spPr>
          <a:xfrm>
            <a:off x="952500" y="1181100"/>
            <a:ext cx="2456925" cy="1513268"/>
          </a:xfrm>
          <a:prstGeom prst="rect">
            <a:avLst/>
          </a:prstGeom>
          <a:solidFill>
            <a:srgbClr val="D8D8D8"/>
          </a:solidFill>
          <a:ln>
            <a:noFill/>
          </a:ln>
        </p:spPr>
      </p:sp>
      <p:sp>
        <p:nvSpPr>
          <p:cNvPr id="360" name="Google Shape;360;p51"/>
          <p:cNvSpPr txBox="1"/>
          <p:nvPr>
            <p:ph idx="3" type="body"/>
          </p:nvPr>
        </p:nvSpPr>
        <p:spPr>
          <a:xfrm>
            <a:off x="3581400" y="2829927"/>
            <a:ext cx="2446337" cy="25834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200"/>
              <a:buNone/>
              <a:defRPr b="0" sz="12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 name="Google Shape;361;p51"/>
          <p:cNvSpPr/>
          <p:nvPr>
            <p:ph idx="4" type="pic"/>
          </p:nvPr>
        </p:nvSpPr>
        <p:spPr>
          <a:xfrm>
            <a:off x="3577696" y="1181100"/>
            <a:ext cx="2446337" cy="1513268"/>
          </a:xfrm>
          <a:prstGeom prst="rect">
            <a:avLst/>
          </a:prstGeom>
          <a:solidFill>
            <a:srgbClr val="D8D8D8"/>
          </a:solidFill>
          <a:ln>
            <a:noFill/>
          </a:ln>
        </p:spPr>
      </p:sp>
      <p:sp>
        <p:nvSpPr>
          <p:cNvPr id="362" name="Google Shape;362;p51"/>
          <p:cNvSpPr txBox="1"/>
          <p:nvPr>
            <p:ph idx="5" type="body"/>
          </p:nvPr>
        </p:nvSpPr>
        <p:spPr>
          <a:xfrm>
            <a:off x="6181726" y="2829927"/>
            <a:ext cx="2446337" cy="25834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200"/>
              <a:buNone/>
              <a:defRPr b="0" sz="12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 name="Google Shape;363;p51"/>
          <p:cNvSpPr/>
          <p:nvPr>
            <p:ph idx="6" type="pic"/>
          </p:nvPr>
        </p:nvSpPr>
        <p:spPr>
          <a:xfrm>
            <a:off x="6185429" y="1181100"/>
            <a:ext cx="2446337" cy="1513268"/>
          </a:xfrm>
          <a:prstGeom prst="rect">
            <a:avLst/>
          </a:prstGeom>
          <a:solidFill>
            <a:srgbClr val="D8D8D8"/>
          </a:solidFill>
          <a:ln>
            <a:noFill/>
          </a:ln>
        </p:spPr>
      </p:sp>
      <p:sp>
        <p:nvSpPr>
          <p:cNvPr id="364" name="Google Shape;364;p51"/>
          <p:cNvSpPr txBox="1"/>
          <p:nvPr>
            <p:ph idx="7" type="body"/>
          </p:nvPr>
        </p:nvSpPr>
        <p:spPr>
          <a:xfrm>
            <a:off x="8793163" y="2829927"/>
            <a:ext cx="2446337" cy="25834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200"/>
              <a:buNone/>
              <a:defRPr b="0" sz="12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5" name="Google Shape;365;p51"/>
          <p:cNvSpPr/>
          <p:nvPr>
            <p:ph idx="8" type="pic"/>
          </p:nvPr>
        </p:nvSpPr>
        <p:spPr>
          <a:xfrm>
            <a:off x="8793163" y="1181100"/>
            <a:ext cx="2446337" cy="1513268"/>
          </a:xfrm>
          <a:prstGeom prst="rect">
            <a:avLst/>
          </a:prstGeom>
          <a:solidFill>
            <a:srgbClr val="D8D8D8"/>
          </a:solidFill>
          <a:ln>
            <a:noFill/>
          </a:ln>
        </p:spPr>
      </p:sp>
      <p:sp>
        <p:nvSpPr>
          <p:cNvPr id="366" name="Google Shape;366;p51"/>
          <p:cNvSpPr txBox="1"/>
          <p:nvPr>
            <p:ph idx="9" type="body"/>
          </p:nvPr>
        </p:nvSpPr>
        <p:spPr>
          <a:xfrm>
            <a:off x="952500" y="5183771"/>
            <a:ext cx="2456925" cy="25834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200"/>
              <a:buNone/>
              <a:defRPr b="0" sz="12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7" name="Google Shape;367;p51"/>
          <p:cNvSpPr/>
          <p:nvPr>
            <p:ph idx="13" type="pic"/>
          </p:nvPr>
        </p:nvSpPr>
        <p:spPr>
          <a:xfrm>
            <a:off x="952500" y="3543300"/>
            <a:ext cx="2456925" cy="1504912"/>
          </a:xfrm>
          <a:prstGeom prst="rect">
            <a:avLst/>
          </a:prstGeom>
          <a:solidFill>
            <a:srgbClr val="D8D8D8"/>
          </a:solidFill>
          <a:ln>
            <a:noFill/>
          </a:ln>
        </p:spPr>
      </p:sp>
      <p:sp>
        <p:nvSpPr>
          <p:cNvPr id="368" name="Google Shape;368;p51"/>
          <p:cNvSpPr txBox="1"/>
          <p:nvPr>
            <p:ph idx="14" type="body"/>
          </p:nvPr>
        </p:nvSpPr>
        <p:spPr>
          <a:xfrm>
            <a:off x="3581400" y="5183771"/>
            <a:ext cx="2446337" cy="25834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200"/>
              <a:buNone/>
              <a:defRPr b="0" sz="12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9" name="Google Shape;369;p51"/>
          <p:cNvSpPr/>
          <p:nvPr>
            <p:ph idx="15" type="pic"/>
          </p:nvPr>
        </p:nvSpPr>
        <p:spPr>
          <a:xfrm>
            <a:off x="3577696" y="3543300"/>
            <a:ext cx="2446337" cy="1504912"/>
          </a:xfrm>
          <a:prstGeom prst="rect">
            <a:avLst/>
          </a:prstGeom>
          <a:solidFill>
            <a:srgbClr val="D8D8D8"/>
          </a:solidFill>
          <a:ln>
            <a:noFill/>
          </a:ln>
        </p:spPr>
      </p:sp>
      <p:sp>
        <p:nvSpPr>
          <p:cNvPr id="370" name="Google Shape;370;p51"/>
          <p:cNvSpPr txBox="1"/>
          <p:nvPr>
            <p:ph idx="16" type="body"/>
          </p:nvPr>
        </p:nvSpPr>
        <p:spPr>
          <a:xfrm>
            <a:off x="6181726" y="5183771"/>
            <a:ext cx="2446337" cy="25834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200"/>
              <a:buNone/>
              <a:defRPr b="0" sz="12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1" name="Google Shape;371;p51"/>
          <p:cNvSpPr/>
          <p:nvPr>
            <p:ph idx="17" type="pic"/>
          </p:nvPr>
        </p:nvSpPr>
        <p:spPr>
          <a:xfrm>
            <a:off x="6185429" y="3543300"/>
            <a:ext cx="2446337" cy="1504912"/>
          </a:xfrm>
          <a:prstGeom prst="rect">
            <a:avLst/>
          </a:prstGeom>
          <a:solidFill>
            <a:srgbClr val="D8D8D8"/>
          </a:solidFill>
          <a:ln>
            <a:noFill/>
          </a:ln>
        </p:spPr>
      </p:sp>
      <p:sp>
        <p:nvSpPr>
          <p:cNvPr id="372" name="Google Shape;372;p51"/>
          <p:cNvSpPr txBox="1"/>
          <p:nvPr>
            <p:ph idx="18" type="body"/>
          </p:nvPr>
        </p:nvSpPr>
        <p:spPr>
          <a:xfrm>
            <a:off x="8793163" y="5183771"/>
            <a:ext cx="2446337" cy="25834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200"/>
              <a:buNone/>
              <a:defRPr b="0" sz="12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3" name="Google Shape;373;p51"/>
          <p:cNvSpPr/>
          <p:nvPr>
            <p:ph idx="19" type="pic"/>
          </p:nvPr>
        </p:nvSpPr>
        <p:spPr>
          <a:xfrm>
            <a:off x="8793163" y="3543300"/>
            <a:ext cx="2446337" cy="1504912"/>
          </a:xfrm>
          <a:prstGeom prst="rect">
            <a:avLst/>
          </a:prstGeom>
          <a:solidFill>
            <a:srgbClr val="D8D8D8"/>
          </a:solidFill>
          <a:ln>
            <a:noFill/>
          </a:ln>
        </p:spPr>
      </p:sp>
      <p:sp>
        <p:nvSpPr>
          <p:cNvPr id="374" name="Google Shape;374;p51"/>
          <p:cNvSpPr txBox="1"/>
          <p:nvPr>
            <p:ph type="title"/>
          </p:nvPr>
        </p:nvSpPr>
        <p:spPr>
          <a:xfrm>
            <a:off x="457200" y="419100"/>
            <a:ext cx="11277600" cy="762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5" name="Google Shape;375;p51"/>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 name="Google Shape;376;p51"/>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 name="Google Shape;377;p51"/>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Subtitle">
  <p:cSld name="Image Gallery, Subtitle">
    <p:spTree>
      <p:nvGrpSpPr>
        <p:cNvPr id="378" name="Shape 378"/>
        <p:cNvGrpSpPr/>
        <p:nvPr/>
      </p:nvGrpSpPr>
      <p:grpSpPr>
        <a:xfrm>
          <a:off x="0" y="0"/>
          <a:ext cx="0" cy="0"/>
          <a:chOff x="0" y="0"/>
          <a:chExt cx="0" cy="0"/>
        </a:xfrm>
      </p:grpSpPr>
      <p:sp>
        <p:nvSpPr>
          <p:cNvPr id="379" name="Google Shape;379;p52"/>
          <p:cNvSpPr txBox="1"/>
          <p:nvPr>
            <p:ph idx="1" type="body"/>
          </p:nvPr>
        </p:nvSpPr>
        <p:spPr>
          <a:xfrm>
            <a:off x="952500" y="3134727"/>
            <a:ext cx="2456925" cy="25834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200"/>
              <a:buNone/>
              <a:defRPr b="0" sz="12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 name="Google Shape;380;p52"/>
          <p:cNvSpPr/>
          <p:nvPr>
            <p:ph idx="2" type="pic"/>
          </p:nvPr>
        </p:nvSpPr>
        <p:spPr>
          <a:xfrm>
            <a:off x="952500" y="1485900"/>
            <a:ext cx="2456925" cy="1513268"/>
          </a:xfrm>
          <a:prstGeom prst="rect">
            <a:avLst/>
          </a:prstGeom>
          <a:solidFill>
            <a:srgbClr val="D8D8D8"/>
          </a:solidFill>
          <a:ln>
            <a:noFill/>
          </a:ln>
        </p:spPr>
      </p:sp>
      <p:sp>
        <p:nvSpPr>
          <p:cNvPr id="381" name="Google Shape;381;p52"/>
          <p:cNvSpPr txBox="1"/>
          <p:nvPr>
            <p:ph idx="3" type="body"/>
          </p:nvPr>
        </p:nvSpPr>
        <p:spPr>
          <a:xfrm>
            <a:off x="3581400" y="3134727"/>
            <a:ext cx="2446337" cy="25834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200"/>
              <a:buNone/>
              <a:defRPr b="0" sz="12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 name="Google Shape;382;p52"/>
          <p:cNvSpPr/>
          <p:nvPr>
            <p:ph idx="4" type="pic"/>
          </p:nvPr>
        </p:nvSpPr>
        <p:spPr>
          <a:xfrm>
            <a:off x="3577696" y="1485900"/>
            <a:ext cx="2446337" cy="1513268"/>
          </a:xfrm>
          <a:prstGeom prst="rect">
            <a:avLst/>
          </a:prstGeom>
          <a:solidFill>
            <a:srgbClr val="D8D8D8"/>
          </a:solidFill>
          <a:ln>
            <a:noFill/>
          </a:ln>
        </p:spPr>
      </p:sp>
      <p:sp>
        <p:nvSpPr>
          <p:cNvPr id="383" name="Google Shape;383;p52"/>
          <p:cNvSpPr txBox="1"/>
          <p:nvPr>
            <p:ph idx="5" type="body"/>
          </p:nvPr>
        </p:nvSpPr>
        <p:spPr>
          <a:xfrm>
            <a:off x="6181726" y="3134727"/>
            <a:ext cx="2446337" cy="25834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200"/>
              <a:buNone/>
              <a:defRPr b="0" sz="12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4" name="Google Shape;384;p52"/>
          <p:cNvSpPr/>
          <p:nvPr>
            <p:ph idx="6" type="pic"/>
          </p:nvPr>
        </p:nvSpPr>
        <p:spPr>
          <a:xfrm>
            <a:off x="6185429" y="1485900"/>
            <a:ext cx="2446337" cy="1513268"/>
          </a:xfrm>
          <a:prstGeom prst="rect">
            <a:avLst/>
          </a:prstGeom>
          <a:solidFill>
            <a:srgbClr val="D8D8D8"/>
          </a:solidFill>
          <a:ln>
            <a:noFill/>
          </a:ln>
        </p:spPr>
      </p:sp>
      <p:sp>
        <p:nvSpPr>
          <p:cNvPr id="385" name="Google Shape;385;p52"/>
          <p:cNvSpPr txBox="1"/>
          <p:nvPr>
            <p:ph idx="7" type="body"/>
          </p:nvPr>
        </p:nvSpPr>
        <p:spPr>
          <a:xfrm>
            <a:off x="8793163" y="3134727"/>
            <a:ext cx="2446337" cy="25834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200"/>
              <a:buNone/>
              <a:defRPr b="0" sz="12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 name="Google Shape;386;p52"/>
          <p:cNvSpPr/>
          <p:nvPr>
            <p:ph idx="8" type="pic"/>
          </p:nvPr>
        </p:nvSpPr>
        <p:spPr>
          <a:xfrm>
            <a:off x="8793163" y="1485900"/>
            <a:ext cx="2446337" cy="1513268"/>
          </a:xfrm>
          <a:prstGeom prst="rect">
            <a:avLst/>
          </a:prstGeom>
          <a:solidFill>
            <a:srgbClr val="D8D8D8"/>
          </a:solidFill>
          <a:ln>
            <a:noFill/>
          </a:ln>
        </p:spPr>
      </p:sp>
      <p:sp>
        <p:nvSpPr>
          <p:cNvPr id="387" name="Google Shape;387;p52"/>
          <p:cNvSpPr txBox="1"/>
          <p:nvPr>
            <p:ph idx="9" type="body"/>
          </p:nvPr>
        </p:nvSpPr>
        <p:spPr>
          <a:xfrm>
            <a:off x="952500" y="5488571"/>
            <a:ext cx="2456925" cy="25834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200"/>
              <a:buNone/>
              <a:defRPr b="0" sz="12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8" name="Google Shape;388;p52"/>
          <p:cNvSpPr/>
          <p:nvPr>
            <p:ph idx="13" type="pic"/>
          </p:nvPr>
        </p:nvSpPr>
        <p:spPr>
          <a:xfrm>
            <a:off x="952500" y="3848100"/>
            <a:ext cx="2456925" cy="1504912"/>
          </a:xfrm>
          <a:prstGeom prst="rect">
            <a:avLst/>
          </a:prstGeom>
          <a:solidFill>
            <a:srgbClr val="D8D8D8"/>
          </a:solidFill>
          <a:ln>
            <a:noFill/>
          </a:ln>
        </p:spPr>
      </p:sp>
      <p:sp>
        <p:nvSpPr>
          <p:cNvPr id="389" name="Google Shape;389;p52"/>
          <p:cNvSpPr txBox="1"/>
          <p:nvPr>
            <p:ph idx="14" type="body"/>
          </p:nvPr>
        </p:nvSpPr>
        <p:spPr>
          <a:xfrm>
            <a:off x="3581400" y="5488571"/>
            <a:ext cx="2446337" cy="25834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200"/>
              <a:buNone/>
              <a:defRPr b="0" sz="12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0" name="Google Shape;390;p52"/>
          <p:cNvSpPr/>
          <p:nvPr>
            <p:ph idx="15" type="pic"/>
          </p:nvPr>
        </p:nvSpPr>
        <p:spPr>
          <a:xfrm>
            <a:off x="3577696" y="3848100"/>
            <a:ext cx="2446337" cy="1504912"/>
          </a:xfrm>
          <a:prstGeom prst="rect">
            <a:avLst/>
          </a:prstGeom>
          <a:solidFill>
            <a:srgbClr val="D8D8D8"/>
          </a:solidFill>
          <a:ln>
            <a:noFill/>
          </a:ln>
        </p:spPr>
      </p:sp>
      <p:sp>
        <p:nvSpPr>
          <p:cNvPr id="391" name="Google Shape;391;p52"/>
          <p:cNvSpPr txBox="1"/>
          <p:nvPr>
            <p:ph idx="16" type="body"/>
          </p:nvPr>
        </p:nvSpPr>
        <p:spPr>
          <a:xfrm>
            <a:off x="6181726" y="5488571"/>
            <a:ext cx="2446337" cy="25834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200"/>
              <a:buNone/>
              <a:defRPr b="0" sz="12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2" name="Google Shape;392;p52"/>
          <p:cNvSpPr/>
          <p:nvPr>
            <p:ph idx="17" type="pic"/>
          </p:nvPr>
        </p:nvSpPr>
        <p:spPr>
          <a:xfrm>
            <a:off x="6185429" y="3848100"/>
            <a:ext cx="2446337" cy="1504912"/>
          </a:xfrm>
          <a:prstGeom prst="rect">
            <a:avLst/>
          </a:prstGeom>
          <a:solidFill>
            <a:srgbClr val="D8D8D8"/>
          </a:solidFill>
          <a:ln>
            <a:noFill/>
          </a:ln>
        </p:spPr>
      </p:sp>
      <p:sp>
        <p:nvSpPr>
          <p:cNvPr id="393" name="Google Shape;393;p52"/>
          <p:cNvSpPr txBox="1"/>
          <p:nvPr>
            <p:ph idx="18" type="body"/>
          </p:nvPr>
        </p:nvSpPr>
        <p:spPr>
          <a:xfrm>
            <a:off x="8793163" y="5488571"/>
            <a:ext cx="2446337" cy="25834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2"/>
              </a:buClr>
              <a:buSzPts val="1200"/>
              <a:buNone/>
              <a:defRPr b="0" sz="1200">
                <a:solidFill>
                  <a:schemeClr val="accent2"/>
                </a:solidFill>
              </a:defRPr>
            </a:lvl1pPr>
            <a:lvl2pPr indent="-228600" lvl="1" marL="914400" algn="l">
              <a:lnSpc>
                <a:spcPct val="100000"/>
              </a:lnSpc>
              <a:spcBef>
                <a:spcPts val="400"/>
              </a:spcBef>
              <a:spcAft>
                <a:spcPts val="0"/>
              </a:spcAft>
              <a:buClr>
                <a:schemeClr val="accent3"/>
              </a:buClr>
              <a:buSzPts val="1600"/>
              <a:buNone/>
              <a:defRPr b="1" sz="1600">
                <a:solidFill>
                  <a:schemeClr val="accent3"/>
                </a:solidFill>
              </a:defRPr>
            </a:lvl2pPr>
            <a:lvl3pPr indent="-228600" lvl="2" marL="1371600" algn="l">
              <a:lnSpc>
                <a:spcPct val="100000"/>
              </a:lnSpc>
              <a:spcBef>
                <a:spcPts val="400"/>
              </a:spcBef>
              <a:spcAft>
                <a:spcPts val="0"/>
              </a:spcAft>
              <a:buClr>
                <a:schemeClr val="accent3"/>
              </a:buClr>
              <a:buSzPts val="1280"/>
              <a:buNone/>
              <a:defRPr b="1" sz="1600">
                <a:solidFill>
                  <a:schemeClr val="accent3"/>
                </a:solidFill>
              </a:defRPr>
            </a:lvl3pPr>
            <a:lvl4pPr indent="-228600" lvl="3" marL="1828800" algn="l">
              <a:lnSpc>
                <a:spcPct val="100000"/>
              </a:lnSpc>
              <a:spcBef>
                <a:spcPts val="400"/>
              </a:spcBef>
              <a:spcAft>
                <a:spcPts val="0"/>
              </a:spcAft>
              <a:buClr>
                <a:schemeClr val="accent3"/>
              </a:buClr>
              <a:buSzPts val="1280"/>
              <a:buNone/>
              <a:defRPr b="1" sz="1600">
                <a:solidFill>
                  <a:schemeClr val="accent3"/>
                </a:solidFill>
              </a:defRPr>
            </a:lvl4pPr>
            <a:lvl5pPr indent="-228600" lvl="4" marL="2286000" algn="l">
              <a:lnSpc>
                <a:spcPct val="100000"/>
              </a:lnSpc>
              <a:spcBef>
                <a:spcPts val="400"/>
              </a:spcBef>
              <a:spcAft>
                <a:spcPts val="0"/>
              </a:spcAft>
              <a:buClr>
                <a:schemeClr val="accent3"/>
              </a:buClr>
              <a:buSzPts val="1600"/>
              <a:buNone/>
              <a:defRPr b="1" sz="1600">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4" name="Google Shape;394;p52"/>
          <p:cNvSpPr/>
          <p:nvPr>
            <p:ph idx="19" type="pic"/>
          </p:nvPr>
        </p:nvSpPr>
        <p:spPr>
          <a:xfrm>
            <a:off x="8793163" y="3848100"/>
            <a:ext cx="2446337" cy="1504912"/>
          </a:xfrm>
          <a:prstGeom prst="rect">
            <a:avLst/>
          </a:prstGeom>
          <a:solidFill>
            <a:srgbClr val="D8D8D8"/>
          </a:solidFill>
          <a:ln>
            <a:noFill/>
          </a:ln>
        </p:spPr>
      </p:sp>
      <p:sp>
        <p:nvSpPr>
          <p:cNvPr id="395" name="Google Shape;395;p52"/>
          <p:cNvSpPr txBox="1"/>
          <p:nvPr>
            <p:ph type="title"/>
          </p:nvPr>
        </p:nvSpPr>
        <p:spPr>
          <a:xfrm>
            <a:off x="457200" y="419100"/>
            <a:ext cx="11277600" cy="342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6" name="Google Shape;396;p52"/>
          <p:cNvSpPr txBox="1"/>
          <p:nvPr>
            <p:ph idx="20" type="body"/>
          </p:nvPr>
        </p:nvSpPr>
        <p:spPr>
          <a:xfrm>
            <a:off x="457200" y="801380"/>
            <a:ext cx="11277600" cy="3797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rgbClr val="8296B0"/>
              </a:buClr>
              <a:buSzPts val="2000"/>
              <a:buNone/>
              <a:defRPr sz="2000">
                <a:solidFill>
                  <a:srgbClr val="8296B0"/>
                </a:solidFill>
              </a:defRPr>
            </a:lvl1pPr>
            <a:lvl2pPr indent="-342900" lvl="1" marL="914400" algn="l">
              <a:lnSpc>
                <a:spcPct val="100000"/>
              </a:lnSpc>
              <a:spcBef>
                <a:spcPts val="400"/>
              </a:spcBef>
              <a:spcAft>
                <a:spcPts val="0"/>
              </a:spcAft>
              <a:buClr>
                <a:srgbClr val="323F4F"/>
              </a:buClr>
              <a:buSzPts val="1800"/>
              <a:buChar char="-"/>
              <a:defRPr/>
            </a:lvl2pPr>
            <a:lvl3pPr indent="-320039" lvl="2" marL="1371600" algn="l">
              <a:lnSpc>
                <a:spcPct val="100000"/>
              </a:lnSpc>
              <a:spcBef>
                <a:spcPts val="400"/>
              </a:spcBef>
              <a:spcAft>
                <a:spcPts val="0"/>
              </a:spcAft>
              <a:buClr>
                <a:srgbClr val="323F4F"/>
              </a:buClr>
              <a:buSzPts val="1440"/>
              <a:buChar char="▪"/>
              <a:defRPr/>
            </a:lvl3pPr>
            <a:lvl4pPr indent="-320039" lvl="3" marL="1828800" algn="l">
              <a:lnSpc>
                <a:spcPct val="100000"/>
              </a:lnSpc>
              <a:spcBef>
                <a:spcPts val="400"/>
              </a:spcBef>
              <a:spcAft>
                <a:spcPts val="0"/>
              </a:spcAft>
              <a:buClr>
                <a:srgbClr val="323F4F"/>
              </a:buClr>
              <a:buSzPts val="1440"/>
              <a:buChar char="o"/>
              <a:defRPr/>
            </a:lvl4pPr>
            <a:lvl5pPr indent="-342900" lvl="4" marL="2286000" algn="l">
              <a:lnSpc>
                <a:spcPct val="100000"/>
              </a:lnSpc>
              <a:spcBef>
                <a:spcPts val="400"/>
              </a:spcBef>
              <a:spcAft>
                <a:spcPts val="0"/>
              </a:spcAft>
              <a:buClr>
                <a:srgbClr val="323F4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7" name="Google Shape;397;p52"/>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 name="Google Shape;398;p52"/>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 name="Google Shape;399;p52"/>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0" name="Shape 400"/>
        <p:cNvGrpSpPr/>
        <p:nvPr/>
      </p:nvGrpSpPr>
      <p:grpSpPr>
        <a:xfrm>
          <a:off x="0" y="0"/>
          <a:ext cx="0" cy="0"/>
          <a:chOff x="0" y="0"/>
          <a:chExt cx="0" cy="0"/>
        </a:xfrm>
      </p:grpSpPr>
      <p:pic>
        <p:nvPicPr>
          <p:cNvPr id="401" name="Google Shape;401;p53"/>
          <p:cNvPicPr preferRelativeResize="0"/>
          <p:nvPr/>
        </p:nvPicPr>
        <p:blipFill rotWithShape="1">
          <a:blip r:embed="rId2">
            <a:alphaModFix/>
          </a:blip>
          <a:srcRect b="5203" l="0" r="0" t="0"/>
          <a:stretch/>
        </p:blipFill>
        <p:spPr>
          <a:xfrm>
            <a:off x="817" y="1459"/>
            <a:ext cx="12187996" cy="6499015"/>
          </a:xfrm>
          <a:prstGeom prst="rect">
            <a:avLst/>
          </a:prstGeom>
          <a:noFill/>
          <a:ln>
            <a:noFill/>
          </a:ln>
        </p:spPr>
      </p:pic>
      <p:sp>
        <p:nvSpPr>
          <p:cNvPr id="402" name="Google Shape;402;p53"/>
          <p:cNvSpPr txBox="1"/>
          <p:nvPr>
            <p:ph type="title"/>
          </p:nvPr>
        </p:nvSpPr>
        <p:spPr>
          <a:xfrm>
            <a:off x="685800" y="1181100"/>
            <a:ext cx="9144000" cy="1143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3" name="Google Shape;403;p53"/>
          <p:cNvSpPr txBox="1"/>
          <p:nvPr>
            <p:ph idx="1" type="body"/>
          </p:nvPr>
        </p:nvSpPr>
        <p:spPr>
          <a:xfrm>
            <a:off x="685798" y="2437483"/>
            <a:ext cx="9145706" cy="50137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accent2"/>
              </a:buClr>
              <a:buSzPts val="2400"/>
              <a:buNone/>
              <a:defRPr b="1" sz="2400">
                <a:solidFill>
                  <a:schemeClr val="accent2"/>
                </a:solidFill>
              </a:defRPr>
            </a:lvl1pPr>
            <a:lvl2pPr indent="-228600" lvl="1" marL="914400" algn="l">
              <a:lnSpc>
                <a:spcPct val="100000"/>
              </a:lnSpc>
              <a:spcBef>
                <a:spcPts val="400"/>
              </a:spcBef>
              <a:spcAft>
                <a:spcPts val="0"/>
              </a:spcAft>
              <a:buClr>
                <a:srgbClr val="888888"/>
              </a:buClr>
              <a:buSzPts val="2000"/>
              <a:buNone/>
              <a:defRPr sz="2000">
                <a:solidFill>
                  <a:srgbClr val="888888"/>
                </a:solidFill>
              </a:defRPr>
            </a:lvl2pPr>
            <a:lvl3pPr indent="-228600" lvl="2" marL="1371600" algn="l">
              <a:lnSpc>
                <a:spcPct val="100000"/>
              </a:lnSpc>
              <a:spcBef>
                <a:spcPts val="400"/>
              </a:spcBef>
              <a:spcAft>
                <a:spcPts val="0"/>
              </a:spcAft>
              <a:buClr>
                <a:srgbClr val="888888"/>
              </a:buClr>
              <a:buSzPts val="1440"/>
              <a:buNone/>
              <a:defRPr sz="1800">
                <a:solidFill>
                  <a:srgbClr val="888888"/>
                </a:solidFill>
              </a:defRPr>
            </a:lvl3pPr>
            <a:lvl4pPr indent="-228600" lvl="3" marL="1828800" algn="l">
              <a:lnSpc>
                <a:spcPct val="100000"/>
              </a:lnSpc>
              <a:spcBef>
                <a:spcPts val="400"/>
              </a:spcBef>
              <a:spcAft>
                <a:spcPts val="0"/>
              </a:spcAft>
              <a:buClr>
                <a:srgbClr val="888888"/>
              </a:buClr>
              <a:buSzPts val="1280"/>
              <a:buNone/>
              <a:defRPr sz="1600">
                <a:solidFill>
                  <a:srgbClr val="888888"/>
                </a:solidFill>
              </a:defRPr>
            </a:lvl4pPr>
            <a:lvl5pPr indent="-228600" lvl="4" marL="2286000" algn="l">
              <a:lnSpc>
                <a:spcPct val="100000"/>
              </a:lnSpc>
              <a:spcBef>
                <a:spcPts val="4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04" name="Google Shape;404;p53"/>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 name="Google Shape;405;p53"/>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 name="Google Shape;406;p53"/>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43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Image">
  <p:cSld name="Section Header with Image">
    <p:spTree>
      <p:nvGrpSpPr>
        <p:cNvPr id="407" name="Shape 407"/>
        <p:cNvGrpSpPr/>
        <p:nvPr/>
      </p:nvGrpSpPr>
      <p:grpSpPr>
        <a:xfrm>
          <a:off x="0" y="0"/>
          <a:ext cx="0" cy="0"/>
          <a:chOff x="0" y="0"/>
          <a:chExt cx="0" cy="0"/>
        </a:xfrm>
      </p:grpSpPr>
      <p:pic>
        <p:nvPicPr>
          <p:cNvPr id="408" name="Google Shape;408;p54"/>
          <p:cNvPicPr preferRelativeResize="0"/>
          <p:nvPr/>
        </p:nvPicPr>
        <p:blipFill rotWithShape="1">
          <a:blip r:embed="rId2">
            <a:alphaModFix/>
          </a:blip>
          <a:srcRect b="5203" l="0" r="0" t="0"/>
          <a:stretch/>
        </p:blipFill>
        <p:spPr>
          <a:xfrm>
            <a:off x="817" y="1459"/>
            <a:ext cx="12187996" cy="6499015"/>
          </a:xfrm>
          <a:prstGeom prst="rect">
            <a:avLst/>
          </a:prstGeom>
          <a:noFill/>
          <a:ln>
            <a:noFill/>
          </a:ln>
        </p:spPr>
      </p:pic>
      <p:sp>
        <p:nvSpPr>
          <p:cNvPr id="409" name="Google Shape;409;p54"/>
          <p:cNvSpPr txBox="1"/>
          <p:nvPr>
            <p:ph type="title"/>
          </p:nvPr>
        </p:nvSpPr>
        <p:spPr>
          <a:xfrm>
            <a:off x="685800" y="3825129"/>
            <a:ext cx="9144000" cy="59436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0" name="Google Shape;410;p54"/>
          <p:cNvSpPr txBox="1"/>
          <p:nvPr>
            <p:ph idx="1" type="body"/>
          </p:nvPr>
        </p:nvSpPr>
        <p:spPr>
          <a:xfrm>
            <a:off x="685800" y="4415475"/>
            <a:ext cx="9144000" cy="49921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accent2"/>
              </a:buClr>
              <a:buSzPts val="2400"/>
              <a:buNone/>
              <a:defRPr b="1" sz="2400">
                <a:solidFill>
                  <a:schemeClr val="accent2"/>
                </a:solidFill>
              </a:defRPr>
            </a:lvl1pPr>
            <a:lvl2pPr indent="-228600" lvl="1" marL="914400" algn="l">
              <a:lnSpc>
                <a:spcPct val="100000"/>
              </a:lnSpc>
              <a:spcBef>
                <a:spcPts val="400"/>
              </a:spcBef>
              <a:spcAft>
                <a:spcPts val="0"/>
              </a:spcAft>
              <a:buClr>
                <a:srgbClr val="888888"/>
              </a:buClr>
              <a:buSzPts val="2000"/>
              <a:buNone/>
              <a:defRPr sz="2000">
                <a:solidFill>
                  <a:srgbClr val="888888"/>
                </a:solidFill>
              </a:defRPr>
            </a:lvl2pPr>
            <a:lvl3pPr indent="-228600" lvl="2" marL="1371600" algn="l">
              <a:lnSpc>
                <a:spcPct val="100000"/>
              </a:lnSpc>
              <a:spcBef>
                <a:spcPts val="400"/>
              </a:spcBef>
              <a:spcAft>
                <a:spcPts val="0"/>
              </a:spcAft>
              <a:buClr>
                <a:srgbClr val="888888"/>
              </a:buClr>
              <a:buSzPts val="1440"/>
              <a:buNone/>
              <a:defRPr sz="1800">
                <a:solidFill>
                  <a:srgbClr val="888888"/>
                </a:solidFill>
              </a:defRPr>
            </a:lvl3pPr>
            <a:lvl4pPr indent="-228600" lvl="3" marL="1828800" algn="l">
              <a:lnSpc>
                <a:spcPct val="100000"/>
              </a:lnSpc>
              <a:spcBef>
                <a:spcPts val="400"/>
              </a:spcBef>
              <a:spcAft>
                <a:spcPts val="0"/>
              </a:spcAft>
              <a:buClr>
                <a:srgbClr val="888888"/>
              </a:buClr>
              <a:buSzPts val="1280"/>
              <a:buNone/>
              <a:defRPr sz="1600">
                <a:solidFill>
                  <a:srgbClr val="888888"/>
                </a:solidFill>
              </a:defRPr>
            </a:lvl4pPr>
            <a:lvl5pPr indent="-228600" lvl="4" marL="2286000" algn="l">
              <a:lnSpc>
                <a:spcPct val="100000"/>
              </a:lnSpc>
              <a:spcBef>
                <a:spcPts val="4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11" name="Google Shape;411;p54"/>
          <p:cNvSpPr/>
          <p:nvPr>
            <p:ph idx="2" type="pic"/>
          </p:nvPr>
        </p:nvSpPr>
        <p:spPr>
          <a:xfrm>
            <a:off x="0" y="-9053"/>
            <a:ext cx="12192000" cy="3441700"/>
          </a:xfrm>
          <a:prstGeom prst="rect">
            <a:avLst/>
          </a:prstGeom>
          <a:solidFill>
            <a:srgbClr val="D8D8D8"/>
          </a:solidFill>
          <a:ln>
            <a:noFill/>
          </a:ln>
        </p:spPr>
      </p:sp>
      <p:sp>
        <p:nvSpPr>
          <p:cNvPr id="412" name="Google Shape;412;p54"/>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54"/>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54"/>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4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Image - Simple">
  <p:cSld name="Bullets and Image - Simple">
    <p:spTree>
      <p:nvGrpSpPr>
        <p:cNvPr id="29" name="Shape 29"/>
        <p:cNvGrpSpPr/>
        <p:nvPr/>
      </p:nvGrpSpPr>
      <p:grpSpPr>
        <a:xfrm>
          <a:off x="0" y="0"/>
          <a:ext cx="0" cy="0"/>
          <a:chOff x="0" y="0"/>
          <a:chExt cx="0" cy="0"/>
        </a:xfrm>
      </p:grpSpPr>
      <p:sp>
        <p:nvSpPr>
          <p:cNvPr id="30" name="Google Shape;30;p68"/>
          <p:cNvSpPr txBox="1"/>
          <p:nvPr>
            <p:ph type="title"/>
          </p:nvPr>
        </p:nvSpPr>
        <p:spPr>
          <a:xfrm>
            <a:off x="976313" y="406400"/>
            <a:ext cx="4809719" cy="1186992"/>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4000"/>
              <a:buFont typeface="Tahoma"/>
              <a:buNone/>
              <a:defRPr b="1" i="0" sz="4000" u="none" cap="none" strike="noStrike">
                <a:solidFill>
                  <a:schemeClr val="dk2"/>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 name="Google Shape;31;p68"/>
          <p:cNvSpPr/>
          <p:nvPr/>
        </p:nvSpPr>
        <p:spPr>
          <a:xfrm>
            <a:off x="1097280" y="1596213"/>
            <a:ext cx="1037573" cy="13778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32" name="Google Shape;32;p68"/>
          <p:cNvSpPr txBox="1"/>
          <p:nvPr>
            <p:ph idx="1" type="body"/>
          </p:nvPr>
        </p:nvSpPr>
        <p:spPr>
          <a:xfrm>
            <a:off x="976313" y="2060448"/>
            <a:ext cx="4809719" cy="3901440"/>
          </a:xfrm>
          <a:prstGeom prst="rect">
            <a:avLst/>
          </a:prstGeom>
          <a:noFill/>
          <a:ln>
            <a:noFill/>
          </a:ln>
        </p:spPr>
        <p:txBody>
          <a:bodyPr anchorCtr="0" anchor="t" bIns="45700" lIns="91425" spcFirstLastPara="1" rIns="91425" wrap="square" tIns="45700">
            <a:noAutofit/>
          </a:bodyPr>
          <a:lstStyle>
            <a:lvl1pPr indent="-364045" lvl="0" marL="457200" marR="0" rtl="0" algn="l">
              <a:lnSpc>
                <a:spcPct val="90000"/>
              </a:lnSpc>
              <a:spcBef>
                <a:spcPts val="1000"/>
              </a:spcBef>
              <a:spcAft>
                <a:spcPts val="0"/>
              </a:spcAft>
              <a:buClr>
                <a:schemeClr val="lt2"/>
              </a:buClr>
              <a:buSzPts val="2133"/>
              <a:buFont typeface="Noto Sans Symbols"/>
              <a:buChar char="▪"/>
              <a:defRPr b="0" i="0" sz="2133" u="none" cap="none" strike="noStrike">
                <a:solidFill>
                  <a:schemeClr val="dk1"/>
                </a:solidFill>
                <a:latin typeface="Tahoma"/>
                <a:ea typeface="Tahoma"/>
                <a:cs typeface="Tahoma"/>
                <a:sym typeface="Tahoma"/>
              </a:defRPr>
            </a:lvl1pPr>
            <a:lvl2pPr indent="-364045" lvl="1" marL="914400" marR="0" rtl="0" algn="l">
              <a:lnSpc>
                <a:spcPct val="90000"/>
              </a:lnSpc>
              <a:spcBef>
                <a:spcPts val="500"/>
              </a:spcBef>
              <a:spcAft>
                <a:spcPts val="0"/>
              </a:spcAft>
              <a:buClr>
                <a:schemeClr val="lt2"/>
              </a:buClr>
              <a:buSzPts val="2133"/>
              <a:buFont typeface="Courier New"/>
              <a:buChar char="o"/>
              <a:defRPr b="0" i="0" sz="2133" u="none" cap="none" strike="noStrike">
                <a:solidFill>
                  <a:schemeClr val="dk1"/>
                </a:solidFill>
                <a:latin typeface="Tahoma"/>
                <a:ea typeface="Tahoma"/>
                <a:cs typeface="Tahoma"/>
                <a:sym typeface="Tahoma"/>
              </a:defRPr>
            </a:lvl2pPr>
            <a:lvl3pPr indent="-364045" lvl="2" marL="1371600" marR="0" rtl="0" algn="l">
              <a:lnSpc>
                <a:spcPct val="90000"/>
              </a:lnSpc>
              <a:spcBef>
                <a:spcPts val="500"/>
              </a:spcBef>
              <a:spcAft>
                <a:spcPts val="0"/>
              </a:spcAft>
              <a:buClr>
                <a:schemeClr val="lt2"/>
              </a:buClr>
              <a:buSzPts val="2133"/>
              <a:buFont typeface="Arial"/>
              <a:buChar char="•"/>
              <a:defRPr b="0" i="0" sz="2133" u="none" cap="none" strike="noStrike">
                <a:solidFill>
                  <a:schemeClr val="dk1"/>
                </a:solidFill>
                <a:latin typeface="Tahoma"/>
                <a:ea typeface="Tahoma"/>
                <a:cs typeface="Tahoma"/>
                <a:sym typeface="Tahoma"/>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3" name="Google Shape;33;p68"/>
          <p:cNvSpPr/>
          <p:nvPr>
            <p:ph idx="2" type="pic"/>
          </p:nvPr>
        </p:nvSpPr>
        <p:spPr>
          <a:xfrm>
            <a:off x="6405970" y="0"/>
            <a:ext cx="4809719" cy="6858000"/>
          </a:xfrm>
          <a:prstGeom prst="rect">
            <a:avLst/>
          </a:prstGeom>
          <a:solidFill>
            <a:schemeClr val="lt1"/>
          </a:solidFill>
          <a:ln>
            <a:noFill/>
          </a:ln>
        </p:spPr>
      </p:sp>
      <p:sp>
        <p:nvSpPr>
          <p:cNvPr id="34" name="Google Shape;34;p68"/>
          <p:cNvSpPr txBox="1"/>
          <p:nvPr>
            <p:ph idx="3" type="body"/>
          </p:nvPr>
        </p:nvSpPr>
        <p:spPr>
          <a:xfrm>
            <a:off x="4495281" y="6480225"/>
            <a:ext cx="1902395" cy="26674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1000"/>
              </a:spcBef>
              <a:spcAft>
                <a:spcPts val="0"/>
              </a:spcAft>
              <a:buClr>
                <a:schemeClr val="dk1"/>
              </a:buClr>
              <a:buSzPts val="1400"/>
              <a:buFont typeface="Arial"/>
              <a:buNone/>
              <a:defRPr b="0" i="0" sz="1400" u="none" cap="none" strike="noStrike">
                <a:solidFill>
                  <a:schemeClr val="dk1"/>
                </a:solidFill>
                <a:latin typeface="Tahoma"/>
                <a:ea typeface="Tahoma"/>
                <a:cs typeface="Tahoma"/>
                <a:sym typeface="Tahoma"/>
              </a:defRPr>
            </a:lvl1pPr>
            <a:lvl2pPr indent="-228600" lvl="1" marL="9144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2pPr>
            <a:lvl3pPr indent="-228600" lvl="2" marL="13716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3pPr>
            <a:lvl4pPr indent="-228600" lvl="3" marL="18288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4pPr>
            <a:lvl5pPr indent="-228600" lvl="4" marL="22860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pic>
        <p:nvPicPr>
          <p:cNvPr id="35" name="Google Shape;35;p68"/>
          <p:cNvPicPr preferRelativeResize="0"/>
          <p:nvPr/>
        </p:nvPicPr>
        <p:blipFill rotWithShape="1">
          <a:blip r:embed="rId2">
            <a:alphaModFix amt="50000"/>
          </a:blip>
          <a:srcRect b="27019" l="12472" r="12906" t="27463"/>
          <a:stretch/>
        </p:blipFill>
        <p:spPr>
          <a:xfrm>
            <a:off x="696950" y="6407120"/>
            <a:ext cx="1377375" cy="381160"/>
          </a:xfrm>
          <a:prstGeom prst="rect">
            <a:avLst/>
          </a:prstGeom>
          <a:noFill/>
          <a:ln>
            <a:noFill/>
          </a:ln>
        </p:spPr>
      </p:pic>
      <p:sp>
        <p:nvSpPr>
          <p:cNvPr id="36" name="Google Shape;36;p68"/>
          <p:cNvSpPr txBox="1"/>
          <p:nvPr/>
        </p:nvSpPr>
        <p:spPr>
          <a:xfrm>
            <a:off x="10521949" y="6480226"/>
            <a:ext cx="1060451" cy="234951"/>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US" sz="1333" u="none" cap="none" strike="noStrike">
                <a:solidFill>
                  <a:srgbClr val="7F7F7F"/>
                </a:solidFill>
                <a:latin typeface="Tahoma"/>
                <a:ea typeface="Tahoma"/>
                <a:cs typeface="Tahoma"/>
                <a:sym typeface="Tahoma"/>
              </a:rPr>
              <a:t>                </a:t>
            </a:r>
            <a:fld id="{00000000-1234-1234-1234-123412341234}" type="slidenum">
              <a:rPr b="1" i="0" lang="en-US" sz="1333" u="none" cap="none" strike="noStrike">
                <a:solidFill>
                  <a:srgbClr val="7F7F7F"/>
                </a:solidFill>
                <a:latin typeface="Tahoma"/>
                <a:ea typeface="Tahoma"/>
                <a:cs typeface="Tahoma"/>
                <a:sym typeface="Tahoma"/>
              </a:rPr>
              <a:t>‹#›</a:t>
            </a:fld>
            <a:endParaRPr b="1" i="0" sz="1333" u="none" cap="none" strike="noStrike">
              <a:solidFill>
                <a:srgbClr val="7F7F7F"/>
              </a:solidFill>
              <a:latin typeface="Tahoma"/>
              <a:ea typeface="Tahoma"/>
              <a:cs typeface="Tahoma"/>
              <a:sym typeface="Tahoma"/>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with Image 1">
  <p:cSld name="Callout with Image 1">
    <p:spTree>
      <p:nvGrpSpPr>
        <p:cNvPr id="415" name="Shape 415"/>
        <p:cNvGrpSpPr/>
        <p:nvPr/>
      </p:nvGrpSpPr>
      <p:grpSpPr>
        <a:xfrm>
          <a:off x="0" y="0"/>
          <a:ext cx="0" cy="0"/>
          <a:chOff x="0" y="0"/>
          <a:chExt cx="0" cy="0"/>
        </a:xfrm>
      </p:grpSpPr>
      <p:sp>
        <p:nvSpPr>
          <p:cNvPr id="416" name="Google Shape;416;p55"/>
          <p:cNvSpPr/>
          <p:nvPr>
            <p:ph idx="2" type="pic"/>
          </p:nvPr>
        </p:nvSpPr>
        <p:spPr>
          <a:xfrm>
            <a:off x="4229100" y="0"/>
            <a:ext cx="7962900" cy="6500474"/>
          </a:xfrm>
          <a:prstGeom prst="rect">
            <a:avLst/>
          </a:prstGeom>
          <a:solidFill>
            <a:srgbClr val="D8D8D8"/>
          </a:solidFill>
          <a:ln>
            <a:noFill/>
          </a:ln>
        </p:spPr>
      </p:sp>
      <p:sp>
        <p:nvSpPr>
          <p:cNvPr id="417" name="Google Shape;417;p55"/>
          <p:cNvSpPr txBox="1"/>
          <p:nvPr>
            <p:ph idx="1" type="body"/>
          </p:nvPr>
        </p:nvSpPr>
        <p:spPr>
          <a:xfrm>
            <a:off x="457200" y="2705100"/>
            <a:ext cx="3225800" cy="2844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rgbClr val="323F4F"/>
              </a:buClr>
              <a:buSzPts val="2000"/>
              <a:buNone/>
              <a:defRPr/>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8" name="Google Shape;418;p55"/>
          <p:cNvSpPr txBox="1"/>
          <p:nvPr>
            <p:ph idx="3" type="body"/>
          </p:nvPr>
        </p:nvSpPr>
        <p:spPr>
          <a:xfrm>
            <a:off x="457200" y="419100"/>
            <a:ext cx="3225800" cy="1905000"/>
          </a:xfrm>
          <a:prstGeom prst="rect">
            <a:avLst/>
          </a:prstGeom>
          <a:noFill/>
          <a:ln>
            <a:noFill/>
          </a:ln>
        </p:spPr>
        <p:txBody>
          <a:bodyPr anchorCtr="0" anchor="b" bIns="0" lIns="0" spcFirstLastPara="1" rIns="0" wrap="square" tIns="0">
            <a:normAutofit/>
          </a:bodyPr>
          <a:lstStyle>
            <a:lvl1pPr indent="-228600" lvl="0" marL="457200" algn="l">
              <a:lnSpc>
                <a:spcPct val="100000"/>
              </a:lnSpc>
              <a:spcBef>
                <a:spcPts val="1000"/>
              </a:spcBef>
              <a:spcAft>
                <a:spcPts val="0"/>
              </a:spcAft>
              <a:buClr>
                <a:schemeClr val="accent2"/>
              </a:buClr>
              <a:buSzPts val="3200"/>
              <a:buNone/>
              <a:defRPr sz="3200">
                <a:solidFill>
                  <a:schemeClr val="accent2"/>
                </a:solidFill>
              </a:defRPr>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9" name="Google Shape;419;p55"/>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55"/>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55"/>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with Image 2">
  <p:cSld name="Callout with Image 2">
    <p:spTree>
      <p:nvGrpSpPr>
        <p:cNvPr id="422" name="Shape 422"/>
        <p:cNvGrpSpPr/>
        <p:nvPr/>
      </p:nvGrpSpPr>
      <p:grpSpPr>
        <a:xfrm>
          <a:off x="0" y="0"/>
          <a:ext cx="0" cy="0"/>
          <a:chOff x="0" y="0"/>
          <a:chExt cx="0" cy="0"/>
        </a:xfrm>
      </p:grpSpPr>
      <p:sp>
        <p:nvSpPr>
          <p:cNvPr id="423" name="Google Shape;423;p56"/>
          <p:cNvSpPr/>
          <p:nvPr>
            <p:ph idx="2" type="pic"/>
          </p:nvPr>
        </p:nvSpPr>
        <p:spPr>
          <a:xfrm>
            <a:off x="4229100" y="0"/>
            <a:ext cx="7962900" cy="6500474"/>
          </a:xfrm>
          <a:prstGeom prst="rect">
            <a:avLst/>
          </a:prstGeom>
          <a:noFill/>
          <a:ln>
            <a:noFill/>
          </a:ln>
        </p:spPr>
      </p:sp>
      <p:sp>
        <p:nvSpPr>
          <p:cNvPr id="424" name="Google Shape;424;p56"/>
          <p:cNvSpPr txBox="1"/>
          <p:nvPr>
            <p:ph idx="1" type="body"/>
          </p:nvPr>
        </p:nvSpPr>
        <p:spPr>
          <a:xfrm>
            <a:off x="457200" y="2705100"/>
            <a:ext cx="3225800" cy="2844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rgbClr val="323F4F"/>
              </a:buClr>
              <a:buSzPts val="2000"/>
              <a:buNone/>
              <a:defRPr/>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5" name="Google Shape;425;p56"/>
          <p:cNvSpPr txBox="1"/>
          <p:nvPr>
            <p:ph idx="3" type="body"/>
          </p:nvPr>
        </p:nvSpPr>
        <p:spPr>
          <a:xfrm>
            <a:off x="457200" y="419100"/>
            <a:ext cx="3225800" cy="1905000"/>
          </a:xfrm>
          <a:prstGeom prst="rect">
            <a:avLst/>
          </a:prstGeom>
          <a:noFill/>
          <a:ln>
            <a:noFill/>
          </a:ln>
        </p:spPr>
        <p:txBody>
          <a:bodyPr anchorCtr="0" anchor="b" bIns="0" lIns="0" spcFirstLastPara="1" rIns="0" wrap="square" tIns="0">
            <a:normAutofit/>
          </a:bodyPr>
          <a:lstStyle>
            <a:lvl1pPr indent="-228600" lvl="0" marL="457200" algn="l">
              <a:lnSpc>
                <a:spcPct val="100000"/>
              </a:lnSpc>
              <a:spcBef>
                <a:spcPts val="1000"/>
              </a:spcBef>
              <a:spcAft>
                <a:spcPts val="0"/>
              </a:spcAft>
              <a:buClr>
                <a:schemeClr val="accent2"/>
              </a:buClr>
              <a:buSzPts val="3200"/>
              <a:buNone/>
              <a:defRPr sz="3200">
                <a:solidFill>
                  <a:schemeClr val="accent2"/>
                </a:solidFill>
              </a:defRPr>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426" name="Google Shape;426;p56"/>
          <p:cNvCxnSpPr/>
          <p:nvPr/>
        </p:nvCxnSpPr>
        <p:spPr>
          <a:xfrm rot="10800000">
            <a:off x="4229100" y="1"/>
            <a:ext cx="0" cy="6500473"/>
          </a:xfrm>
          <a:prstGeom prst="straightConnector1">
            <a:avLst/>
          </a:prstGeom>
          <a:noFill/>
          <a:ln cap="flat" cmpd="sng" w="9525">
            <a:solidFill>
              <a:srgbClr val="BFBFBF"/>
            </a:solidFill>
            <a:prstDash val="solid"/>
            <a:miter lim="800000"/>
            <a:headEnd len="sm" w="sm" type="none"/>
            <a:tailEnd len="sm" w="sm" type="none"/>
          </a:ln>
        </p:spPr>
      </p:cxnSp>
      <p:sp>
        <p:nvSpPr>
          <p:cNvPr id="427" name="Google Shape;427;p56"/>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8" name="Google Shape;428;p56"/>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9" name="Google Shape;429;p56"/>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Bleed Image with Caption">
  <p:cSld name="Full-Bleed Image with Caption">
    <p:spTree>
      <p:nvGrpSpPr>
        <p:cNvPr id="430" name="Shape 430"/>
        <p:cNvGrpSpPr/>
        <p:nvPr/>
      </p:nvGrpSpPr>
      <p:grpSpPr>
        <a:xfrm>
          <a:off x="0" y="0"/>
          <a:ext cx="0" cy="0"/>
          <a:chOff x="0" y="0"/>
          <a:chExt cx="0" cy="0"/>
        </a:xfrm>
      </p:grpSpPr>
      <p:sp>
        <p:nvSpPr>
          <p:cNvPr id="431" name="Google Shape;431;p57"/>
          <p:cNvSpPr/>
          <p:nvPr>
            <p:ph idx="2" type="pic"/>
          </p:nvPr>
        </p:nvSpPr>
        <p:spPr>
          <a:xfrm>
            <a:off x="0" y="1"/>
            <a:ext cx="12192000" cy="6500473"/>
          </a:xfrm>
          <a:prstGeom prst="rect">
            <a:avLst/>
          </a:prstGeom>
          <a:solidFill>
            <a:srgbClr val="D8D8D8"/>
          </a:solidFill>
          <a:ln>
            <a:noFill/>
          </a:ln>
        </p:spPr>
      </p:sp>
      <p:sp>
        <p:nvSpPr>
          <p:cNvPr id="432" name="Google Shape;432;p57"/>
          <p:cNvSpPr txBox="1"/>
          <p:nvPr>
            <p:ph idx="1" type="body"/>
          </p:nvPr>
        </p:nvSpPr>
        <p:spPr>
          <a:xfrm>
            <a:off x="8089900" y="5462403"/>
            <a:ext cx="3644900" cy="747897"/>
          </a:xfrm>
          <a:prstGeom prst="rect">
            <a:avLst/>
          </a:prstGeom>
          <a:solidFill>
            <a:schemeClr val="lt1"/>
          </a:solidFill>
          <a:ln>
            <a:noFill/>
          </a:ln>
        </p:spPr>
        <p:txBody>
          <a:bodyPr anchorCtr="0" anchor="t" bIns="274300" lIns="365750" spcFirstLastPara="1" rIns="365750" wrap="square" tIns="274300">
            <a:spAutoFit/>
          </a:bodyPr>
          <a:lstStyle>
            <a:lvl1pPr indent="-228600" lvl="0" marL="457200" algn="l">
              <a:lnSpc>
                <a:spcPct val="100000"/>
              </a:lnSpc>
              <a:spcBef>
                <a:spcPts val="1000"/>
              </a:spcBef>
              <a:spcAft>
                <a:spcPts val="0"/>
              </a:spcAft>
              <a:buClr>
                <a:srgbClr val="323F4F"/>
              </a:buClr>
              <a:buSzPts val="1200"/>
              <a:buNone/>
              <a:defRPr sz="1200"/>
            </a:lvl1pPr>
            <a:lvl2pPr indent="-228600" lvl="1" marL="914400" algn="l">
              <a:lnSpc>
                <a:spcPct val="100000"/>
              </a:lnSpc>
              <a:spcBef>
                <a:spcPts val="400"/>
              </a:spcBef>
              <a:spcAft>
                <a:spcPts val="0"/>
              </a:spcAft>
              <a:buClr>
                <a:srgbClr val="323F4F"/>
              </a:buClr>
              <a:buSzPts val="1600"/>
              <a:buNone/>
              <a:defRPr/>
            </a:lvl2pPr>
            <a:lvl3pPr indent="-228600" lvl="2" marL="1371600" algn="l">
              <a:lnSpc>
                <a:spcPct val="100000"/>
              </a:lnSpc>
              <a:spcBef>
                <a:spcPts val="400"/>
              </a:spcBef>
              <a:spcAft>
                <a:spcPts val="0"/>
              </a:spcAft>
              <a:buClr>
                <a:srgbClr val="323F4F"/>
              </a:buClr>
              <a:buSzPts val="1280"/>
              <a:buNone/>
              <a:defRPr/>
            </a:lvl3pPr>
            <a:lvl4pPr indent="-228600" lvl="3" marL="1828800" algn="l">
              <a:lnSpc>
                <a:spcPct val="100000"/>
              </a:lnSpc>
              <a:spcBef>
                <a:spcPts val="400"/>
              </a:spcBef>
              <a:spcAft>
                <a:spcPts val="0"/>
              </a:spcAft>
              <a:buClr>
                <a:srgbClr val="323F4F"/>
              </a:buClr>
              <a:buSzPts val="1280"/>
              <a:buNone/>
              <a:defRPr/>
            </a:lvl4pPr>
            <a:lvl5pPr indent="-228600" lvl="4" marL="2286000" algn="l">
              <a:lnSpc>
                <a:spcPct val="100000"/>
              </a:lnSpc>
              <a:spcBef>
                <a:spcPts val="400"/>
              </a:spcBef>
              <a:spcAft>
                <a:spcPts val="0"/>
              </a:spcAft>
              <a:buClr>
                <a:srgbClr val="323F4F"/>
              </a:buClr>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3" name="Google Shape;433;p57"/>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 name="Google Shape;434;p57"/>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 name="Google Shape;435;p57"/>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6" name="Shape 436"/>
        <p:cNvGrpSpPr/>
        <p:nvPr/>
      </p:nvGrpSpPr>
      <p:grpSpPr>
        <a:xfrm>
          <a:off x="0" y="0"/>
          <a:ext cx="0" cy="0"/>
          <a:chOff x="0" y="0"/>
          <a:chExt cx="0" cy="0"/>
        </a:xfrm>
      </p:grpSpPr>
      <p:sp>
        <p:nvSpPr>
          <p:cNvPr id="437" name="Google Shape;437;p58"/>
          <p:cNvSpPr txBox="1"/>
          <p:nvPr>
            <p:ph type="title"/>
          </p:nvPr>
        </p:nvSpPr>
        <p:spPr>
          <a:xfrm>
            <a:off x="457200" y="419100"/>
            <a:ext cx="11277600" cy="762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8" name="Google Shape;438;p58"/>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9" name="Google Shape;439;p58"/>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0" name="Google Shape;440;p58"/>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Only">
  <p:cSld name="Title and Subtitle Only">
    <p:spTree>
      <p:nvGrpSpPr>
        <p:cNvPr id="441" name="Shape 441"/>
        <p:cNvGrpSpPr/>
        <p:nvPr/>
      </p:nvGrpSpPr>
      <p:grpSpPr>
        <a:xfrm>
          <a:off x="0" y="0"/>
          <a:ext cx="0" cy="0"/>
          <a:chOff x="0" y="0"/>
          <a:chExt cx="0" cy="0"/>
        </a:xfrm>
      </p:grpSpPr>
      <p:sp>
        <p:nvSpPr>
          <p:cNvPr id="442" name="Google Shape;442;p59"/>
          <p:cNvSpPr txBox="1"/>
          <p:nvPr>
            <p:ph type="title"/>
          </p:nvPr>
        </p:nvSpPr>
        <p:spPr>
          <a:xfrm>
            <a:off x="457200" y="419100"/>
            <a:ext cx="11277600" cy="3428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3" name="Google Shape;443;p59"/>
          <p:cNvSpPr txBox="1"/>
          <p:nvPr>
            <p:ph idx="1" type="body"/>
          </p:nvPr>
        </p:nvSpPr>
        <p:spPr>
          <a:xfrm>
            <a:off x="457200" y="801380"/>
            <a:ext cx="11277600" cy="37972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rgbClr val="8296B0"/>
              </a:buClr>
              <a:buSzPts val="2000"/>
              <a:buNone/>
              <a:defRPr sz="2000">
                <a:solidFill>
                  <a:srgbClr val="8296B0"/>
                </a:solidFill>
              </a:defRPr>
            </a:lvl1pPr>
            <a:lvl2pPr indent="-342900" lvl="1" marL="914400" algn="l">
              <a:lnSpc>
                <a:spcPct val="100000"/>
              </a:lnSpc>
              <a:spcBef>
                <a:spcPts val="400"/>
              </a:spcBef>
              <a:spcAft>
                <a:spcPts val="0"/>
              </a:spcAft>
              <a:buClr>
                <a:srgbClr val="323F4F"/>
              </a:buClr>
              <a:buSzPts val="1800"/>
              <a:buChar char="-"/>
              <a:defRPr/>
            </a:lvl2pPr>
            <a:lvl3pPr indent="-320039" lvl="2" marL="1371600" algn="l">
              <a:lnSpc>
                <a:spcPct val="100000"/>
              </a:lnSpc>
              <a:spcBef>
                <a:spcPts val="400"/>
              </a:spcBef>
              <a:spcAft>
                <a:spcPts val="0"/>
              </a:spcAft>
              <a:buClr>
                <a:srgbClr val="323F4F"/>
              </a:buClr>
              <a:buSzPts val="1440"/>
              <a:buChar char="▪"/>
              <a:defRPr/>
            </a:lvl3pPr>
            <a:lvl4pPr indent="-320039" lvl="3" marL="1828800" algn="l">
              <a:lnSpc>
                <a:spcPct val="100000"/>
              </a:lnSpc>
              <a:spcBef>
                <a:spcPts val="400"/>
              </a:spcBef>
              <a:spcAft>
                <a:spcPts val="0"/>
              </a:spcAft>
              <a:buClr>
                <a:srgbClr val="323F4F"/>
              </a:buClr>
              <a:buSzPts val="1440"/>
              <a:buChar char="o"/>
              <a:defRPr/>
            </a:lvl4pPr>
            <a:lvl5pPr indent="-342900" lvl="4" marL="2286000" algn="l">
              <a:lnSpc>
                <a:spcPct val="100000"/>
              </a:lnSpc>
              <a:spcBef>
                <a:spcPts val="400"/>
              </a:spcBef>
              <a:spcAft>
                <a:spcPts val="0"/>
              </a:spcAft>
              <a:buClr>
                <a:srgbClr val="323F4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4" name="Google Shape;444;p59"/>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5" name="Google Shape;445;p59"/>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6" name="Google Shape;446;p59"/>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Black">
  <p:cSld name="Video Black">
    <p:bg>
      <p:bgPr>
        <a:solidFill>
          <a:schemeClr val="dk1"/>
        </a:solidFill>
      </p:bgPr>
    </p:bg>
    <p:spTree>
      <p:nvGrpSpPr>
        <p:cNvPr id="447" name="Shape 447"/>
        <p:cNvGrpSpPr/>
        <p:nvPr/>
      </p:nvGrpSpPr>
      <p:grpSpPr>
        <a:xfrm>
          <a:off x="0" y="0"/>
          <a:ext cx="0" cy="0"/>
          <a:chOff x="0" y="0"/>
          <a:chExt cx="0" cy="0"/>
        </a:xfrm>
      </p:grpSpPr>
      <p:sp>
        <p:nvSpPr>
          <p:cNvPr id="448" name="Google Shape;448;p60"/>
          <p:cNvSpPr/>
          <p:nvPr/>
        </p:nvSpPr>
        <p:spPr>
          <a:xfrm>
            <a:off x="0" y="6500488"/>
            <a:ext cx="12192000" cy="3566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449" name="Google Shape;449;p60"/>
          <p:cNvCxnSpPr/>
          <p:nvPr/>
        </p:nvCxnSpPr>
        <p:spPr>
          <a:xfrm>
            <a:off x="0" y="6500488"/>
            <a:ext cx="12192000" cy="0"/>
          </a:xfrm>
          <a:prstGeom prst="straightConnector1">
            <a:avLst/>
          </a:prstGeom>
          <a:noFill/>
          <a:ln cap="flat" cmpd="sng" w="9525">
            <a:solidFill>
              <a:srgbClr val="595959"/>
            </a:solidFill>
            <a:prstDash val="solid"/>
            <a:miter lim="800000"/>
            <a:headEnd len="sm" w="sm" type="none"/>
            <a:tailEnd len="sm" w="sm" type="none"/>
          </a:ln>
        </p:spPr>
      </p:cxnSp>
      <p:cxnSp>
        <p:nvCxnSpPr>
          <p:cNvPr id="450" name="Google Shape;450;p60"/>
          <p:cNvCxnSpPr/>
          <p:nvPr/>
        </p:nvCxnSpPr>
        <p:spPr>
          <a:xfrm>
            <a:off x="11428508" y="6604000"/>
            <a:ext cx="0" cy="155141"/>
          </a:xfrm>
          <a:prstGeom prst="straightConnector1">
            <a:avLst/>
          </a:prstGeom>
          <a:noFill/>
          <a:ln cap="flat" cmpd="sng" w="9525">
            <a:solidFill>
              <a:srgbClr val="595959"/>
            </a:solidFill>
            <a:prstDash val="solid"/>
            <a:miter lim="800000"/>
            <a:headEnd len="sm" w="sm" type="none"/>
            <a:tailEnd len="sm" w="sm" type="none"/>
          </a:ln>
        </p:spPr>
      </p:cxnSp>
      <p:pic>
        <p:nvPicPr>
          <p:cNvPr id="451" name="Google Shape;451;p60"/>
          <p:cNvPicPr preferRelativeResize="0"/>
          <p:nvPr/>
        </p:nvPicPr>
        <p:blipFill rotWithShape="1">
          <a:blip r:embed="rId2">
            <a:alphaModFix/>
          </a:blip>
          <a:srcRect b="0" l="0" r="0" t="0"/>
          <a:stretch/>
        </p:blipFill>
        <p:spPr>
          <a:xfrm>
            <a:off x="459703" y="6565216"/>
            <a:ext cx="212200" cy="228116"/>
          </a:xfrm>
          <a:prstGeom prst="rect">
            <a:avLst/>
          </a:prstGeom>
          <a:noFill/>
          <a:ln>
            <a:noFill/>
          </a:ln>
        </p:spPr>
      </p:pic>
      <p:sp>
        <p:nvSpPr>
          <p:cNvPr id="452" name="Google Shape;452;p60"/>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 name="Google Shape;453;p60"/>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60"/>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55" name="Google Shape;455;p60"/>
          <p:cNvSpPr/>
          <p:nvPr>
            <p:ph idx="2" type="media"/>
          </p:nvPr>
        </p:nvSpPr>
        <p:spPr>
          <a:xfrm>
            <a:off x="0" y="0"/>
            <a:ext cx="12192000" cy="6858000"/>
          </a:xfrm>
          <a:prstGeom prst="rect">
            <a:avLst/>
          </a:prstGeom>
          <a:solidFill>
            <a:schemeClr val="dk1"/>
          </a:solidFill>
          <a:ln>
            <a:noFill/>
          </a:ln>
        </p:spPr>
        <p:txBody>
          <a:bodyPr anchorCtr="0" anchor="ctr" bIns="0" lIns="0" spcFirstLastPara="1" rIns="0" wrap="square" tIns="0">
            <a:normAutofit/>
          </a:bodyPr>
          <a:lstStyle>
            <a:lvl1pPr lvl="0" marR="0" rtl="0" algn="ctr">
              <a:lnSpc>
                <a:spcPct val="100000"/>
              </a:lnSpc>
              <a:spcBef>
                <a:spcPts val="1000"/>
              </a:spcBef>
              <a:spcAft>
                <a:spcPts val="0"/>
              </a:spcAft>
              <a:buClr>
                <a:srgbClr val="8296B0"/>
              </a:buClr>
              <a:buSzPts val="2000"/>
              <a:buFont typeface="Arial"/>
              <a:buNone/>
              <a:defRPr b="0" i="0" sz="2000" u="none" cap="none" strike="noStrike">
                <a:solidFill>
                  <a:srgbClr val="8296B0"/>
                </a:solidFill>
                <a:latin typeface="Arial"/>
                <a:ea typeface="Arial"/>
                <a:cs typeface="Arial"/>
                <a:sym typeface="Arial"/>
              </a:defRPr>
            </a:lvl1pPr>
            <a:lvl2pPr lvl="1" marR="0" rtl="0" algn="l">
              <a:lnSpc>
                <a:spcPct val="100000"/>
              </a:lnSpc>
              <a:spcBef>
                <a:spcPts val="400"/>
              </a:spcBef>
              <a:spcAft>
                <a:spcPts val="0"/>
              </a:spcAft>
              <a:buClr>
                <a:srgbClr val="323F4F"/>
              </a:buClr>
              <a:buSzPts val="1600"/>
              <a:buFont typeface="Arial"/>
              <a:buChar char="-"/>
              <a:defRPr b="0" i="0" sz="1600" u="none" cap="none" strike="noStrike">
                <a:solidFill>
                  <a:srgbClr val="323F4F"/>
                </a:solidFill>
                <a:latin typeface="Arial"/>
                <a:ea typeface="Arial"/>
                <a:cs typeface="Arial"/>
                <a:sym typeface="Arial"/>
              </a:defRPr>
            </a:lvl2pPr>
            <a:lvl3pPr lvl="2" marR="0" rtl="0" algn="l">
              <a:lnSpc>
                <a:spcPct val="100000"/>
              </a:lnSpc>
              <a:spcBef>
                <a:spcPts val="400"/>
              </a:spcBef>
              <a:spcAft>
                <a:spcPts val="0"/>
              </a:spcAft>
              <a:buClr>
                <a:srgbClr val="323F4F"/>
              </a:buClr>
              <a:buSzPts val="1280"/>
              <a:buFont typeface="Noto Sans Symbols"/>
              <a:buChar char="▪"/>
              <a:defRPr b="0" i="0" sz="1600" u="none" cap="none" strike="noStrike">
                <a:solidFill>
                  <a:srgbClr val="323F4F"/>
                </a:solidFill>
                <a:latin typeface="Arial"/>
                <a:ea typeface="Arial"/>
                <a:cs typeface="Arial"/>
                <a:sym typeface="Arial"/>
              </a:defRPr>
            </a:lvl3pPr>
            <a:lvl4pPr lvl="3" marR="0" rtl="0" algn="l">
              <a:lnSpc>
                <a:spcPct val="100000"/>
              </a:lnSpc>
              <a:spcBef>
                <a:spcPts val="400"/>
              </a:spcBef>
              <a:spcAft>
                <a:spcPts val="0"/>
              </a:spcAft>
              <a:buClr>
                <a:srgbClr val="323F4F"/>
              </a:buClr>
              <a:buSzPts val="1280"/>
              <a:buFont typeface="Courier New"/>
              <a:buChar char="o"/>
              <a:defRPr b="0" i="0" sz="1600" u="none" cap="none" strike="noStrike">
                <a:solidFill>
                  <a:srgbClr val="323F4F"/>
                </a:solidFill>
                <a:latin typeface="Arial"/>
                <a:ea typeface="Arial"/>
                <a:cs typeface="Arial"/>
                <a:sym typeface="Arial"/>
              </a:defRPr>
            </a:lvl4pPr>
            <a:lvl5pPr lvl="4" marR="0" rtl="0" algn="l">
              <a:lnSpc>
                <a:spcPct val="100000"/>
              </a:lnSpc>
              <a:spcBef>
                <a:spcPts val="400"/>
              </a:spcBef>
              <a:spcAft>
                <a:spcPts val="0"/>
              </a:spcAft>
              <a:buClr>
                <a:srgbClr val="323F4F"/>
              </a:buClr>
              <a:buSzPts val="1600"/>
              <a:buFont typeface="Arial"/>
              <a:buChar char="•"/>
              <a:defRPr b="0" i="0" sz="1600" u="none" cap="none" strike="noStrike">
                <a:solidFill>
                  <a:srgbClr val="323F4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6" name="Shape 456"/>
        <p:cNvGrpSpPr/>
        <p:nvPr/>
      </p:nvGrpSpPr>
      <p:grpSpPr>
        <a:xfrm>
          <a:off x="0" y="0"/>
          <a:ext cx="0" cy="0"/>
          <a:chOff x="0" y="0"/>
          <a:chExt cx="0" cy="0"/>
        </a:xfrm>
      </p:grpSpPr>
      <p:sp>
        <p:nvSpPr>
          <p:cNvPr id="457" name="Google Shape;457;p61"/>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 name="Google Shape;458;p61"/>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 name="Google Shape;459;p61"/>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Chart with Title 2">
  <p:cSld name="Quad Chart with Title 2">
    <p:spTree>
      <p:nvGrpSpPr>
        <p:cNvPr id="460" name="Shape 460"/>
        <p:cNvGrpSpPr/>
        <p:nvPr/>
      </p:nvGrpSpPr>
      <p:grpSpPr>
        <a:xfrm>
          <a:off x="0" y="0"/>
          <a:ext cx="0" cy="0"/>
          <a:chOff x="0" y="0"/>
          <a:chExt cx="0" cy="0"/>
        </a:xfrm>
      </p:grpSpPr>
      <p:sp>
        <p:nvSpPr>
          <p:cNvPr id="461" name="Google Shape;461;p62"/>
          <p:cNvSpPr txBox="1"/>
          <p:nvPr>
            <p:ph type="title"/>
          </p:nvPr>
        </p:nvSpPr>
        <p:spPr>
          <a:xfrm>
            <a:off x="457200" y="419100"/>
            <a:ext cx="11277600" cy="38970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2200"/>
              <a:buFont typeface="Arial"/>
              <a:buNone/>
              <a:defRPr sz="2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62" name="Google Shape;462;p62"/>
          <p:cNvCxnSpPr/>
          <p:nvPr/>
        </p:nvCxnSpPr>
        <p:spPr>
          <a:xfrm>
            <a:off x="6096000" y="887620"/>
            <a:ext cx="0" cy="5612417"/>
          </a:xfrm>
          <a:prstGeom prst="straightConnector1">
            <a:avLst/>
          </a:prstGeom>
          <a:noFill/>
          <a:ln cap="flat" cmpd="sng" w="9525">
            <a:solidFill>
              <a:srgbClr val="BFBFBF"/>
            </a:solidFill>
            <a:prstDash val="solid"/>
            <a:miter lim="800000"/>
            <a:headEnd len="sm" w="sm" type="none"/>
            <a:tailEnd len="sm" w="sm" type="none"/>
          </a:ln>
        </p:spPr>
      </p:cxnSp>
      <p:cxnSp>
        <p:nvCxnSpPr>
          <p:cNvPr id="463" name="Google Shape;463;p62"/>
          <p:cNvCxnSpPr/>
          <p:nvPr/>
        </p:nvCxnSpPr>
        <p:spPr>
          <a:xfrm>
            <a:off x="0" y="3695999"/>
            <a:ext cx="12192000" cy="0"/>
          </a:xfrm>
          <a:prstGeom prst="straightConnector1">
            <a:avLst/>
          </a:prstGeom>
          <a:noFill/>
          <a:ln cap="flat" cmpd="sng" w="9525">
            <a:solidFill>
              <a:srgbClr val="BFBFBF"/>
            </a:solidFill>
            <a:prstDash val="solid"/>
            <a:miter lim="800000"/>
            <a:headEnd len="sm" w="sm" type="none"/>
            <a:tailEnd len="sm" w="sm" type="none"/>
          </a:ln>
        </p:spPr>
      </p:cxnSp>
      <p:cxnSp>
        <p:nvCxnSpPr>
          <p:cNvPr id="464" name="Google Shape;464;p62"/>
          <p:cNvCxnSpPr/>
          <p:nvPr/>
        </p:nvCxnSpPr>
        <p:spPr>
          <a:xfrm>
            <a:off x="0" y="884420"/>
            <a:ext cx="12192000" cy="0"/>
          </a:xfrm>
          <a:prstGeom prst="straightConnector1">
            <a:avLst/>
          </a:prstGeom>
          <a:noFill/>
          <a:ln cap="flat" cmpd="sng" w="9525">
            <a:solidFill>
              <a:srgbClr val="BFBFBF"/>
            </a:solidFill>
            <a:prstDash val="solid"/>
            <a:miter lim="800000"/>
            <a:headEnd len="sm" w="sm" type="none"/>
            <a:tailEnd len="sm" w="sm" type="none"/>
          </a:ln>
        </p:spPr>
      </p:cxnSp>
      <p:sp>
        <p:nvSpPr>
          <p:cNvPr id="465" name="Google Shape;465;p62"/>
          <p:cNvSpPr txBox="1"/>
          <p:nvPr>
            <p:ph idx="1" type="body"/>
          </p:nvPr>
        </p:nvSpPr>
        <p:spPr>
          <a:xfrm>
            <a:off x="457200" y="1447875"/>
            <a:ext cx="5295900" cy="1210588"/>
          </a:xfrm>
          <a:prstGeom prst="rect">
            <a:avLst/>
          </a:prstGeom>
          <a:noFill/>
          <a:ln>
            <a:noFill/>
          </a:ln>
        </p:spPr>
        <p:txBody>
          <a:bodyPr anchorCtr="0" anchor="t" bIns="0" lIns="0" spcFirstLastPara="1" rIns="0" wrap="square" tIns="0">
            <a:normAutofit/>
          </a:bodyPr>
          <a:lstStyle>
            <a:lvl1pPr indent="-317500" lvl="0" marL="457200" algn="l">
              <a:lnSpc>
                <a:spcPct val="100000"/>
              </a:lnSpc>
              <a:spcBef>
                <a:spcPts val="500"/>
              </a:spcBef>
              <a:spcAft>
                <a:spcPts val="0"/>
              </a:spcAft>
              <a:buClr>
                <a:srgbClr val="323F4F"/>
              </a:buClr>
              <a:buSzPts val="1400"/>
              <a:buChar char="•"/>
              <a:defRPr sz="1400">
                <a:solidFill>
                  <a:srgbClr val="323F4F"/>
                </a:solidFill>
              </a:defRPr>
            </a:lvl1pPr>
            <a:lvl2pPr indent="-304800" lvl="1" marL="914400" algn="l">
              <a:lnSpc>
                <a:spcPct val="100000"/>
              </a:lnSpc>
              <a:spcBef>
                <a:spcPts val="500"/>
              </a:spcBef>
              <a:spcAft>
                <a:spcPts val="0"/>
              </a:spcAft>
              <a:buClr>
                <a:srgbClr val="323F4F"/>
              </a:buClr>
              <a:buSzPts val="1200"/>
              <a:buChar char="-"/>
              <a:defRPr sz="1200">
                <a:solidFill>
                  <a:srgbClr val="323F4F"/>
                </a:solidFill>
              </a:defRPr>
            </a:lvl2pPr>
            <a:lvl3pPr indent="-289560" lvl="2" marL="1371600" algn="l">
              <a:lnSpc>
                <a:spcPct val="100000"/>
              </a:lnSpc>
              <a:spcBef>
                <a:spcPts val="500"/>
              </a:spcBef>
              <a:spcAft>
                <a:spcPts val="0"/>
              </a:spcAft>
              <a:buClr>
                <a:srgbClr val="323F4F"/>
              </a:buClr>
              <a:buSzPts val="960"/>
              <a:buChar char="▪"/>
              <a:defRPr sz="1200">
                <a:solidFill>
                  <a:srgbClr val="323F4F"/>
                </a:solidFill>
              </a:defRPr>
            </a:lvl3pPr>
            <a:lvl4pPr indent="-289560" lvl="3" marL="1828800" algn="l">
              <a:lnSpc>
                <a:spcPct val="100000"/>
              </a:lnSpc>
              <a:spcBef>
                <a:spcPts val="500"/>
              </a:spcBef>
              <a:spcAft>
                <a:spcPts val="0"/>
              </a:spcAft>
              <a:buClr>
                <a:srgbClr val="323F4F"/>
              </a:buClr>
              <a:buSzPts val="960"/>
              <a:buChar char="o"/>
              <a:defRPr sz="1200">
                <a:solidFill>
                  <a:srgbClr val="323F4F"/>
                </a:solidFill>
              </a:defRPr>
            </a:lvl4pPr>
            <a:lvl5pPr indent="-304800" lvl="4" marL="2286000" algn="l">
              <a:lnSpc>
                <a:spcPct val="100000"/>
              </a:lnSpc>
              <a:spcBef>
                <a:spcPts val="500"/>
              </a:spcBef>
              <a:spcAft>
                <a:spcPts val="0"/>
              </a:spcAft>
              <a:buClr>
                <a:srgbClr val="323F4F"/>
              </a:buClr>
              <a:buSzPts val="1200"/>
              <a:buChar char="•"/>
              <a:defRPr sz="1200">
                <a:solidFill>
                  <a:srgbClr val="323F4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 name="Google Shape;466;p62"/>
          <p:cNvSpPr txBox="1"/>
          <p:nvPr>
            <p:ph idx="2" type="body"/>
          </p:nvPr>
        </p:nvSpPr>
        <p:spPr>
          <a:xfrm>
            <a:off x="457200" y="1154384"/>
            <a:ext cx="5295900" cy="221599"/>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accent2"/>
              </a:buClr>
              <a:buSzPts val="1600"/>
              <a:buNone/>
              <a:defRPr b="1" sz="1600">
                <a:solidFill>
                  <a:schemeClr val="accent2"/>
                </a:solidFill>
              </a:defRPr>
            </a:lvl1pPr>
            <a:lvl2pPr indent="-228600" lvl="1" marL="914400" algn="l">
              <a:lnSpc>
                <a:spcPct val="100000"/>
              </a:lnSpc>
              <a:spcBef>
                <a:spcPts val="400"/>
              </a:spcBef>
              <a:spcAft>
                <a:spcPts val="0"/>
              </a:spcAft>
              <a:buClr>
                <a:schemeClr val="accent3"/>
              </a:buClr>
              <a:buSzPts val="1600"/>
              <a:buNone/>
              <a:defRPr>
                <a:solidFill>
                  <a:schemeClr val="accent3"/>
                </a:solidFill>
              </a:defRPr>
            </a:lvl2pPr>
            <a:lvl3pPr indent="-228600" lvl="2" marL="1371600" algn="l">
              <a:lnSpc>
                <a:spcPct val="100000"/>
              </a:lnSpc>
              <a:spcBef>
                <a:spcPts val="400"/>
              </a:spcBef>
              <a:spcAft>
                <a:spcPts val="0"/>
              </a:spcAft>
              <a:buClr>
                <a:schemeClr val="accent3"/>
              </a:buClr>
              <a:buSzPts val="1280"/>
              <a:buNone/>
              <a:defRPr>
                <a:solidFill>
                  <a:schemeClr val="accent3"/>
                </a:solidFill>
              </a:defRPr>
            </a:lvl3pPr>
            <a:lvl4pPr indent="-228600" lvl="3" marL="1828800" algn="l">
              <a:lnSpc>
                <a:spcPct val="100000"/>
              </a:lnSpc>
              <a:spcBef>
                <a:spcPts val="400"/>
              </a:spcBef>
              <a:spcAft>
                <a:spcPts val="0"/>
              </a:spcAft>
              <a:buClr>
                <a:schemeClr val="accent3"/>
              </a:buClr>
              <a:buSzPts val="1280"/>
              <a:buNone/>
              <a:defRPr>
                <a:solidFill>
                  <a:schemeClr val="accent3"/>
                </a:solidFill>
              </a:defRPr>
            </a:lvl4pPr>
            <a:lvl5pPr indent="-228600" lvl="4" marL="2286000" algn="l">
              <a:lnSpc>
                <a:spcPct val="100000"/>
              </a:lnSpc>
              <a:spcBef>
                <a:spcPts val="400"/>
              </a:spcBef>
              <a:spcAft>
                <a:spcPts val="0"/>
              </a:spcAft>
              <a:buClr>
                <a:schemeClr val="accent3"/>
              </a:buClr>
              <a:buSzPts val="1600"/>
              <a:buNone/>
              <a:defRPr>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 name="Google Shape;467;p62"/>
          <p:cNvSpPr txBox="1"/>
          <p:nvPr>
            <p:ph idx="3" type="body"/>
          </p:nvPr>
        </p:nvSpPr>
        <p:spPr>
          <a:xfrm>
            <a:off x="457200" y="4295396"/>
            <a:ext cx="5295899" cy="1210588"/>
          </a:xfrm>
          <a:prstGeom prst="rect">
            <a:avLst/>
          </a:prstGeom>
          <a:noFill/>
          <a:ln>
            <a:noFill/>
          </a:ln>
        </p:spPr>
        <p:txBody>
          <a:bodyPr anchorCtr="0" anchor="t" bIns="0" lIns="0" spcFirstLastPara="1" rIns="0" wrap="square" tIns="0">
            <a:normAutofit/>
          </a:bodyPr>
          <a:lstStyle>
            <a:lvl1pPr indent="-317500" lvl="0" marL="457200" algn="l">
              <a:lnSpc>
                <a:spcPct val="100000"/>
              </a:lnSpc>
              <a:spcBef>
                <a:spcPts val="500"/>
              </a:spcBef>
              <a:spcAft>
                <a:spcPts val="0"/>
              </a:spcAft>
              <a:buClr>
                <a:srgbClr val="323F4F"/>
              </a:buClr>
              <a:buSzPts val="1400"/>
              <a:buChar char="•"/>
              <a:defRPr sz="1400">
                <a:solidFill>
                  <a:srgbClr val="323F4F"/>
                </a:solidFill>
              </a:defRPr>
            </a:lvl1pPr>
            <a:lvl2pPr indent="-304800" lvl="1" marL="914400" algn="l">
              <a:lnSpc>
                <a:spcPct val="100000"/>
              </a:lnSpc>
              <a:spcBef>
                <a:spcPts val="500"/>
              </a:spcBef>
              <a:spcAft>
                <a:spcPts val="0"/>
              </a:spcAft>
              <a:buClr>
                <a:srgbClr val="323F4F"/>
              </a:buClr>
              <a:buSzPts val="1200"/>
              <a:buChar char="-"/>
              <a:defRPr sz="1200">
                <a:solidFill>
                  <a:srgbClr val="323F4F"/>
                </a:solidFill>
              </a:defRPr>
            </a:lvl2pPr>
            <a:lvl3pPr indent="-289560" lvl="2" marL="1371600" algn="l">
              <a:lnSpc>
                <a:spcPct val="100000"/>
              </a:lnSpc>
              <a:spcBef>
                <a:spcPts val="500"/>
              </a:spcBef>
              <a:spcAft>
                <a:spcPts val="0"/>
              </a:spcAft>
              <a:buClr>
                <a:srgbClr val="323F4F"/>
              </a:buClr>
              <a:buSzPts val="960"/>
              <a:buChar char="▪"/>
              <a:defRPr sz="1200">
                <a:solidFill>
                  <a:srgbClr val="323F4F"/>
                </a:solidFill>
              </a:defRPr>
            </a:lvl3pPr>
            <a:lvl4pPr indent="-289560" lvl="3" marL="1828800" algn="l">
              <a:lnSpc>
                <a:spcPct val="100000"/>
              </a:lnSpc>
              <a:spcBef>
                <a:spcPts val="500"/>
              </a:spcBef>
              <a:spcAft>
                <a:spcPts val="0"/>
              </a:spcAft>
              <a:buClr>
                <a:srgbClr val="323F4F"/>
              </a:buClr>
              <a:buSzPts val="960"/>
              <a:buChar char="o"/>
              <a:defRPr sz="1200">
                <a:solidFill>
                  <a:srgbClr val="323F4F"/>
                </a:solidFill>
              </a:defRPr>
            </a:lvl4pPr>
            <a:lvl5pPr indent="-304800" lvl="4" marL="2286000" algn="l">
              <a:lnSpc>
                <a:spcPct val="100000"/>
              </a:lnSpc>
              <a:spcBef>
                <a:spcPts val="500"/>
              </a:spcBef>
              <a:spcAft>
                <a:spcPts val="0"/>
              </a:spcAft>
              <a:buClr>
                <a:srgbClr val="323F4F"/>
              </a:buClr>
              <a:buSzPts val="1200"/>
              <a:buChar char="•"/>
              <a:defRPr sz="1200">
                <a:solidFill>
                  <a:srgbClr val="323F4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8" name="Google Shape;468;p62"/>
          <p:cNvSpPr txBox="1"/>
          <p:nvPr>
            <p:ph idx="4" type="body"/>
          </p:nvPr>
        </p:nvSpPr>
        <p:spPr>
          <a:xfrm>
            <a:off x="457200" y="4001905"/>
            <a:ext cx="5295900" cy="221599"/>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accent2"/>
              </a:buClr>
              <a:buSzPts val="1600"/>
              <a:buNone/>
              <a:defRPr b="1" sz="1600">
                <a:solidFill>
                  <a:schemeClr val="accent2"/>
                </a:solidFill>
              </a:defRPr>
            </a:lvl1pPr>
            <a:lvl2pPr indent="-228600" lvl="1" marL="914400" algn="l">
              <a:lnSpc>
                <a:spcPct val="100000"/>
              </a:lnSpc>
              <a:spcBef>
                <a:spcPts val="400"/>
              </a:spcBef>
              <a:spcAft>
                <a:spcPts val="0"/>
              </a:spcAft>
              <a:buClr>
                <a:schemeClr val="accent3"/>
              </a:buClr>
              <a:buSzPts val="1600"/>
              <a:buNone/>
              <a:defRPr>
                <a:solidFill>
                  <a:schemeClr val="accent3"/>
                </a:solidFill>
              </a:defRPr>
            </a:lvl2pPr>
            <a:lvl3pPr indent="-228600" lvl="2" marL="1371600" algn="l">
              <a:lnSpc>
                <a:spcPct val="100000"/>
              </a:lnSpc>
              <a:spcBef>
                <a:spcPts val="400"/>
              </a:spcBef>
              <a:spcAft>
                <a:spcPts val="0"/>
              </a:spcAft>
              <a:buClr>
                <a:schemeClr val="accent3"/>
              </a:buClr>
              <a:buSzPts val="1280"/>
              <a:buNone/>
              <a:defRPr>
                <a:solidFill>
                  <a:schemeClr val="accent3"/>
                </a:solidFill>
              </a:defRPr>
            </a:lvl3pPr>
            <a:lvl4pPr indent="-228600" lvl="3" marL="1828800" algn="l">
              <a:lnSpc>
                <a:spcPct val="100000"/>
              </a:lnSpc>
              <a:spcBef>
                <a:spcPts val="400"/>
              </a:spcBef>
              <a:spcAft>
                <a:spcPts val="0"/>
              </a:spcAft>
              <a:buClr>
                <a:schemeClr val="accent3"/>
              </a:buClr>
              <a:buSzPts val="1280"/>
              <a:buNone/>
              <a:defRPr>
                <a:solidFill>
                  <a:schemeClr val="accent3"/>
                </a:solidFill>
              </a:defRPr>
            </a:lvl4pPr>
            <a:lvl5pPr indent="-228600" lvl="4" marL="2286000" algn="l">
              <a:lnSpc>
                <a:spcPct val="100000"/>
              </a:lnSpc>
              <a:spcBef>
                <a:spcPts val="400"/>
              </a:spcBef>
              <a:spcAft>
                <a:spcPts val="0"/>
              </a:spcAft>
              <a:buClr>
                <a:schemeClr val="accent3"/>
              </a:buClr>
              <a:buSzPts val="1600"/>
              <a:buNone/>
              <a:defRPr>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9" name="Google Shape;469;p62"/>
          <p:cNvSpPr txBox="1"/>
          <p:nvPr>
            <p:ph idx="5" type="body"/>
          </p:nvPr>
        </p:nvSpPr>
        <p:spPr>
          <a:xfrm>
            <a:off x="6442617" y="1444158"/>
            <a:ext cx="5292183" cy="1210588"/>
          </a:xfrm>
          <a:prstGeom prst="rect">
            <a:avLst/>
          </a:prstGeom>
          <a:noFill/>
          <a:ln>
            <a:noFill/>
          </a:ln>
        </p:spPr>
        <p:txBody>
          <a:bodyPr anchorCtr="0" anchor="t" bIns="0" lIns="0" spcFirstLastPara="1" rIns="0" wrap="square" tIns="0">
            <a:normAutofit/>
          </a:bodyPr>
          <a:lstStyle>
            <a:lvl1pPr indent="-317500" lvl="0" marL="457200" algn="l">
              <a:lnSpc>
                <a:spcPct val="100000"/>
              </a:lnSpc>
              <a:spcBef>
                <a:spcPts val="500"/>
              </a:spcBef>
              <a:spcAft>
                <a:spcPts val="0"/>
              </a:spcAft>
              <a:buClr>
                <a:srgbClr val="323F4F"/>
              </a:buClr>
              <a:buSzPts val="1400"/>
              <a:buChar char="•"/>
              <a:defRPr sz="1400">
                <a:solidFill>
                  <a:srgbClr val="323F4F"/>
                </a:solidFill>
              </a:defRPr>
            </a:lvl1pPr>
            <a:lvl2pPr indent="-304800" lvl="1" marL="914400" algn="l">
              <a:lnSpc>
                <a:spcPct val="100000"/>
              </a:lnSpc>
              <a:spcBef>
                <a:spcPts val="500"/>
              </a:spcBef>
              <a:spcAft>
                <a:spcPts val="0"/>
              </a:spcAft>
              <a:buClr>
                <a:srgbClr val="323F4F"/>
              </a:buClr>
              <a:buSzPts val="1200"/>
              <a:buChar char="-"/>
              <a:defRPr sz="1200">
                <a:solidFill>
                  <a:srgbClr val="323F4F"/>
                </a:solidFill>
              </a:defRPr>
            </a:lvl2pPr>
            <a:lvl3pPr indent="-289560" lvl="2" marL="1371600" algn="l">
              <a:lnSpc>
                <a:spcPct val="100000"/>
              </a:lnSpc>
              <a:spcBef>
                <a:spcPts val="500"/>
              </a:spcBef>
              <a:spcAft>
                <a:spcPts val="0"/>
              </a:spcAft>
              <a:buClr>
                <a:srgbClr val="323F4F"/>
              </a:buClr>
              <a:buSzPts val="960"/>
              <a:buChar char="▪"/>
              <a:defRPr sz="1200">
                <a:solidFill>
                  <a:srgbClr val="323F4F"/>
                </a:solidFill>
              </a:defRPr>
            </a:lvl3pPr>
            <a:lvl4pPr indent="-289560" lvl="3" marL="1828800" algn="l">
              <a:lnSpc>
                <a:spcPct val="100000"/>
              </a:lnSpc>
              <a:spcBef>
                <a:spcPts val="500"/>
              </a:spcBef>
              <a:spcAft>
                <a:spcPts val="0"/>
              </a:spcAft>
              <a:buClr>
                <a:srgbClr val="323F4F"/>
              </a:buClr>
              <a:buSzPts val="960"/>
              <a:buChar char="o"/>
              <a:defRPr sz="1200">
                <a:solidFill>
                  <a:srgbClr val="323F4F"/>
                </a:solidFill>
              </a:defRPr>
            </a:lvl4pPr>
            <a:lvl5pPr indent="-304800" lvl="4" marL="2286000" algn="l">
              <a:lnSpc>
                <a:spcPct val="100000"/>
              </a:lnSpc>
              <a:spcBef>
                <a:spcPts val="500"/>
              </a:spcBef>
              <a:spcAft>
                <a:spcPts val="0"/>
              </a:spcAft>
              <a:buClr>
                <a:srgbClr val="323F4F"/>
              </a:buClr>
              <a:buSzPts val="1200"/>
              <a:buChar char="•"/>
              <a:defRPr sz="1200">
                <a:solidFill>
                  <a:srgbClr val="323F4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 name="Google Shape;470;p62"/>
          <p:cNvSpPr txBox="1"/>
          <p:nvPr>
            <p:ph idx="6" type="body"/>
          </p:nvPr>
        </p:nvSpPr>
        <p:spPr>
          <a:xfrm>
            <a:off x="6442616" y="1150667"/>
            <a:ext cx="5292183" cy="221599"/>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accent2"/>
              </a:buClr>
              <a:buSzPts val="1600"/>
              <a:buNone/>
              <a:defRPr b="1" sz="1600">
                <a:solidFill>
                  <a:schemeClr val="accent2"/>
                </a:solidFill>
              </a:defRPr>
            </a:lvl1pPr>
            <a:lvl2pPr indent="-228600" lvl="1" marL="914400" algn="l">
              <a:lnSpc>
                <a:spcPct val="100000"/>
              </a:lnSpc>
              <a:spcBef>
                <a:spcPts val="400"/>
              </a:spcBef>
              <a:spcAft>
                <a:spcPts val="0"/>
              </a:spcAft>
              <a:buClr>
                <a:schemeClr val="accent3"/>
              </a:buClr>
              <a:buSzPts val="1600"/>
              <a:buNone/>
              <a:defRPr>
                <a:solidFill>
                  <a:schemeClr val="accent3"/>
                </a:solidFill>
              </a:defRPr>
            </a:lvl2pPr>
            <a:lvl3pPr indent="-228600" lvl="2" marL="1371600" algn="l">
              <a:lnSpc>
                <a:spcPct val="100000"/>
              </a:lnSpc>
              <a:spcBef>
                <a:spcPts val="400"/>
              </a:spcBef>
              <a:spcAft>
                <a:spcPts val="0"/>
              </a:spcAft>
              <a:buClr>
                <a:schemeClr val="accent3"/>
              </a:buClr>
              <a:buSzPts val="1280"/>
              <a:buNone/>
              <a:defRPr>
                <a:solidFill>
                  <a:schemeClr val="accent3"/>
                </a:solidFill>
              </a:defRPr>
            </a:lvl3pPr>
            <a:lvl4pPr indent="-228600" lvl="3" marL="1828800" algn="l">
              <a:lnSpc>
                <a:spcPct val="100000"/>
              </a:lnSpc>
              <a:spcBef>
                <a:spcPts val="400"/>
              </a:spcBef>
              <a:spcAft>
                <a:spcPts val="0"/>
              </a:spcAft>
              <a:buClr>
                <a:schemeClr val="accent3"/>
              </a:buClr>
              <a:buSzPts val="1280"/>
              <a:buNone/>
              <a:defRPr>
                <a:solidFill>
                  <a:schemeClr val="accent3"/>
                </a:solidFill>
              </a:defRPr>
            </a:lvl4pPr>
            <a:lvl5pPr indent="-228600" lvl="4" marL="2286000" algn="l">
              <a:lnSpc>
                <a:spcPct val="100000"/>
              </a:lnSpc>
              <a:spcBef>
                <a:spcPts val="400"/>
              </a:spcBef>
              <a:spcAft>
                <a:spcPts val="0"/>
              </a:spcAft>
              <a:buClr>
                <a:schemeClr val="accent3"/>
              </a:buClr>
              <a:buSzPts val="1600"/>
              <a:buNone/>
              <a:defRPr>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1" name="Google Shape;471;p62"/>
          <p:cNvSpPr txBox="1"/>
          <p:nvPr>
            <p:ph idx="7" type="body"/>
          </p:nvPr>
        </p:nvSpPr>
        <p:spPr>
          <a:xfrm>
            <a:off x="6438900" y="4291679"/>
            <a:ext cx="5295900" cy="1210588"/>
          </a:xfrm>
          <a:prstGeom prst="rect">
            <a:avLst/>
          </a:prstGeom>
          <a:noFill/>
          <a:ln>
            <a:noFill/>
          </a:ln>
        </p:spPr>
        <p:txBody>
          <a:bodyPr anchorCtr="0" anchor="t" bIns="0" lIns="0" spcFirstLastPara="1" rIns="0" wrap="square" tIns="0">
            <a:normAutofit/>
          </a:bodyPr>
          <a:lstStyle>
            <a:lvl1pPr indent="-317500" lvl="0" marL="457200" algn="l">
              <a:lnSpc>
                <a:spcPct val="100000"/>
              </a:lnSpc>
              <a:spcBef>
                <a:spcPts val="500"/>
              </a:spcBef>
              <a:spcAft>
                <a:spcPts val="0"/>
              </a:spcAft>
              <a:buClr>
                <a:srgbClr val="323F4F"/>
              </a:buClr>
              <a:buSzPts val="1400"/>
              <a:buChar char="•"/>
              <a:defRPr sz="1400">
                <a:solidFill>
                  <a:srgbClr val="323F4F"/>
                </a:solidFill>
              </a:defRPr>
            </a:lvl1pPr>
            <a:lvl2pPr indent="-304800" lvl="1" marL="914400" algn="l">
              <a:lnSpc>
                <a:spcPct val="100000"/>
              </a:lnSpc>
              <a:spcBef>
                <a:spcPts val="500"/>
              </a:spcBef>
              <a:spcAft>
                <a:spcPts val="0"/>
              </a:spcAft>
              <a:buClr>
                <a:srgbClr val="323F4F"/>
              </a:buClr>
              <a:buSzPts val="1200"/>
              <a:buChar char="-"/>
              <a:defRPr sz="1200">
                <a:solidFill>
                  <a:srgbClr val="323F4F"/>
                </a:solidFill>
              </a:defRPr>
            </a:lvl2pPr>
            <a:lvl3pPr indent="-289560" lvl="2" marL="1371600" algn="l">
              <a:lnSpc>
                <a:spcPct val="100000"/>
              </a:lnSpc>
              <a:spcBef>
                <a:spcPts val="500"/>
              </a:spcBef>
              <a:spcAft>
                <a:spcPts val="0"/>
              </a:spcAft>
              <a:buClr>
                <a:srgbClr val="323F4F"/>
              </a:buClr>
              <a:buSzPts val="960"/>
              <a:buChar char="▪"/>
              <a:defRPr sz="1200">
                <a:solidFill>
                  <a:srgbClr val="323F4F"/>
                </a:solidFill>
              </a:defRPr>
            </a:lvl3pPr>
            <a:lvl4pPr indent="-289560" lvl="3" marL="1828800" algn="l">
              <a:lnSpc>
                <a:spcPct val="100000"/>
              </a:lnSpc>
              <a:spcBef>
                <a:spcPts val="500"/>
              </a:spcBef>
              <a:spcAft>
                <a:spcPts val="0"/>
              </a:spcAft>
              <a:buClr>
                <a:srgbClr val="323F4F"/>
              </a:buClr>
              <a:buSzPts val="960"/>
              <a:buChar char="o"/>
              <a:defRPr sz="1200">
                <a:solidFill>
                  <a:srgbClr val="323F4F"/>
                </a:solidFill>
              </a:defRPr>
            </a:lvl4pPr>
            <a:lvl5pPr indent="-304800" lvl="4" marL="2286000" algn="l">
              <a:lnSpc>
                <a:spcPct val="100000"/>
              </a:lnSpc>
              <a:spcBef>
                <a:spcPts val="500"/>
              </a:spcBef>
              <a:spcAft>
                <a:spcPts val="0"/>
              </a:spcAft>
              <a:buClr>
                <a:srgbClr val="323F4F"/>
              </a:buClr>
              <a:buSzPts val="1200"/>
              <a:buChar char="•"/>
              <a:defRPr sz="1200">
                <a:solidFill>
                  <a:srgbClr val="323F4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2" name="Google Shape;472;p62"/>
          <p:cNvSpPr txBox="1"/>
          <p:nvPr>
            <p:ph idx="8" type="body"/>
          </p:nvPr>
        </p:nvSpPr>
        <p:spPr>
          <a:xfrm>
            <a:off x="6438900" y="3998188"/>
            <a:ext cx="5295900" cy="221599"/>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accent2"/>
              </a:buClr>
              <a:buSzPts val="1600"/>
              <a:buNone/>
              <a:defRPr b="1" sz="1600">
                <a:solidFill>
                  <a:schemeClr val="accent2"/>
                </a:solidFill>
              </a:defRPr>
            </a:lvl1pPr>
            <a:lvl2pPr indent="-228600" lvl="1" marL="914400" algn="l">
              <a:lnSpc>
                <a:spcPct val="100000"/>
              </a:lnSpc>
              <a:spcBef>
                <a:spcPts val="400"/>
              </a:spcBef>
              <a:spcAft>
                <a:spcPts val="0"/>
              </a:spcAft>
              <a:buClr>
                <a:schemeClr val="accent3"/>
              </a:buClr>
              <a:buSzPts val="1600"/>
              <a:buNone/>
              <a:defRPr>
                <a:solidFill>
                  <a:schemeClr val="accent3"/>
                </a:solidFill>
              </a:defRPr>
            </a:lvl2pPr>
            <a:lvl3pPr indent="-228600" lvl="2" marL="1371600" algn="l">
              <a:lnSpc>
                <a:spcPct val="100000"/>
              </a:lnSpc>
              <a:spcBef>
                <a:spcPts val="400"/>
              </a:spcBef>
              <a:spcAft>
                <a:spcPts val="0"/>
              </a:spcAft>
              <a:buClr>
                <a:schemeClr val="accent3"/>
              </a:buClr>
              <a:buSzPts val="1280"/>
              <a:buNone/>
              <a:defRPr>
                <a:solidFill>
                  <a:schemeClr val="accent3"/>
                </a:solidFill>
              </a:defRPr>
            </a:lvl3pPr>
            <a:lvl4pPr indent="-228600" lvl="3" marL="1828800" algn="l">
              <a:lnSpc>
                <a:spcPct val="100000"/>
              </a:lnSpc>
              <a:spcBef>
                <a:spcPts val="400"/>
              </a:spcBef>
              <a:spcAft>
                <a:spcPts val="0"/>
              </a:spcAft>
              <a:buClr>
                <a:schemeClr val="accent3"/>
              </a:buClr>
              <a:buSzPts val="1280"/>
              <a:buNone/>
              <a:defRPr>
                <a:solidFill>
                  <a:schemeClr val="accent3"/>
                </a:solidFill>
              </a:defRPr>
            </a:lvl4pPr>
            <a:lvl5pPr indent="-228600" lvl="4" marL="2286000" algn="l">
              <a:lnSpc>
                <a:spcPct val="100000"/>
              </a:lnSpc>
              <a:spcBef>
                <a:spcPts val="400"/>
              </a:spcBef>
              <a:spcAft>
                <a:spcPts val="0"/>
              </a:spcAft>
              <a:buClr>
                <a:schemeClr val="accent3"/>
              </a:buClr>
              <a:buSzPts val="1600"/>
              <a:buNone/>
              <a:defRPr>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3" name="Google Shape;473;p62"/>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4" name="Google Shape;474;p62"/>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 name="Google Shape;475;p62"/>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Chart 2">
  <p:cSld name="Quad Chart 2">
    <p:spTree>
      <p:nvGrpSpPr>
        <p:cNvPr id="476" name="Shape 476"/>
        <p:cNvGrpSpPr/>
        <p:nvPr/>
      </p:nvGrpSpPr>
      <p:grpSpPr>
        <a:xfrm>
          <a:off x="0" y="0"/>
          <a:ext cx="0" cy="0"/>
          <a:chOff x="0" y="0"/>
          <a:chExt cx="0" cy="0"/>
        </a:xfrm>
      </p:grpSpPr>
      <p:cxnSp>
        <p:nvCxnSpPr>
          <p:cNvPr id="477" name="Google Shape;477;p63"/>
          <p:cNvCxnSpPr/>
          <p:nvPr/>
        </p:nvCxnSpPr>
        <p:spPr>
          <a:xfrm>
            <a:off x="6096000" y="0"/>
            <a:ext cx="0" cy="6499225"/>
          </a:xfrm>
          <a:prstGeom prst="straightConnector1">
            <a:avLst/>
          </a:prstGeom>
          <a:noFill/>
          <a:ln cap="flat" cmpd="sng" w="9525">
            <a:solidFill>
              <a:srgbClr val="BFBFBF"/>
            </a:solidFill>
            <a:prstDash val="solid"/>
            <a:miter lim="800000"/>
            <a:headEnd len="sm" w="sm" type="none"/>
            <a:tailEnd len="sm" w="sm" type="none"/>
          </a:ln>
        </p:spPr>
      </p:cxnSp>
      <p:cxnSp>
        <p:nvCxnSpPr>
          <p:cNvPr id="478" name="Google Shape;478;p63"/>
          <p:cNvCxnSpPr/>
          <p:nvPr/>
        </p:nvCxnSpPr>
        <p:spPr>
          <a:xfrm>
            <a:off x="0" y="3255080"/>
            <a:ext cx="12192000" cy="0"/>
          </a:xfrm>
          <a:prstGeom prst="straightConnector1">
            <a:avLst/>
          </a:prstGeom>
          <a:noFill/>
          <a:ln cap="flat" cmpd="sng" w="9525">
            <a:solidFill>
              <a:srgbClr val="BFBFBF"/>
            </a:solidFill>
            <a:prstDash val="solid"/>
            <a:miter lim="800000"/>
            <a:headEnd len="sm" w="sm" type="none"/>
            <a:tailEnd len="sm" w="sm" type="none"/>
          </a:ln>
        </p:spPr>
      </p:cxnSp>
      <p:sp>
        <p:nvSpPr>
          <p:cNvPr id="479" name="Google Shape;479;p63"/>
          <p:cNvSpPr txBox="1"/>
          <p:nvPr>
            <p:ph idx="1" type="body"/>
          </p:nvPr>
        </p:nvSpPr>
        <p:spPr>
          <a:xfrm>
            <a:off x="457200" y="712591"/>
            <a:ext cx="5295900" cy="1210588"/>
          </a:xfrm>
          <a:prstGeom prst="rect">
            <a:avLst/>
          </a:prstGeom>
          <a:noFill/>
          <a:ln>
            <a:noFill/>
          </a:ln>
        </p:spPr>
        <p:txBody>
          <a:bodyPr anchorCtr="0" anchor="t" bIns="0" lIns="0" spcFirstLastPara="1" rIns="0" wrap="square" tIns="0">
            <a:normAutofit/>
          </a:bodyPr>
          <a:lstStyle>
            <a:lvl1pPr indent="-317500" lvl="0" marL="457200" algn="l">
              <a:lnSpc>
                <a:spcPct val="100000"/>
              </a:lnSpc>
              <a:spcBef>
                <a:spcPts val="500"/>
              </a:spcBef>
              <a:spcAft>
                <a:spcPts val="0"/>
              </a:spcAft>
              <a:buClr>
                <a:srgbClr val="323F4F"/>
              </a:buClr>
              <a:buSzPts val="1400"/>
              <a:buChar char="•"/>
              <a:defRPr sz="1400">
                <a:solidFill>
                  <a:srgbClr val="323F4F"/>
                </a:solidFill>
              </a:defRPr>
            </a:lvl1pPr>
            <a:lvl2pPr indent="-304800" lvl="1" marL="914400" algn="l">
              <a:lnSpc>
                <a:spcPct val="100000"/>
              </a:lnSpc>
              <a:spcBef>
                <a:spcPts val="500"/>
              </a:spcBef>
              <a:spcAft>
                <a:spcPts val="0"/>
              </a:spcAft>
              <a:buClr>
                <a:srgbClr val="323F4F"/>
              </a:buClr>
              <a:buSzPts val="1200"/>
              <a:buChar char="-"/>
              <a:defRPr sz="1200">
                <a:solidFill>
                  <a:srgbClr val="323F4F"/>
                </a:solidFill>
              </a:defRPr>
            </a:lvl2pPr>
            <a:lvl3pPr indent="-289560" lvl="2" marL="1371600" algn="l">
              <a:lnSpc>
                <a:spcPct val="100000"/>
              </a:lnSpc>
              <a:spcBef>
                <a:spcPts val="500"/>
              </a:spcBef>
              <a:spcAft>
                <a:spcPts val="0"/>
              </a:spcAft>
              <a:buClr>
                <a:srgbClr val="323F4F"/>
              </a:buClr>
              <a:buSzPts val="960"/>
              <a:buChar char="▪"/>
              <a:defRPr sz="1200">
                <a:solidFill>
                  <a:srgbClr val="323F4F"/>
                </a:solidFill>
              </a:defRPr>
            </a:lvl3pPr>
            <a:lvl4pPr indent="-289560" lvl="3" marL="1828800" algn="l">
              <a:lnSpc>
                <a:spcPct val="100000"/>
              </a:lnSpc>
              <a:spcBef>
                <a:spcPts val="500"/>
              </a:spcBef>
              <a:spcAft>
                <a:spcPts val="0"/>
              </a:spcAft>
              <a:buClr>
                <a:srgbClr val="323F4F"/>
              </a:buClr>
              <a:buSzPts val="960"/>
              <a:buChar char="o"/>
              <a:defRPr sz="1200">
                <a:solidFill>
                  <a:srgbClr val="323F4F"/>
                </a:solidFill>
              </a:defRPr>
            </a:lvl4pPr>
            <a:lvl5pPr indent="-304800" lvl="4" marL="2286000" algn="l">
              <a:lnSpc>
                <a:spcPct val="100000"/>
              </a:lnSpc>
              <a:spcBef>
                <a:spcPts val="500"/>
              </a:spcBef>
              <a:spcAft>
                <a:spcPts val="0"/>
              </a:spcAft>
              <a:buClr>
                <a:srgbClr val="323F4F"/>
              </a:buClr>
              <a:buSzPts val="1200"/>
              <a:buChar char="•"/>
              <a:defRPr sz="1200">
                <a:solidFill>
                  <a:srgbClr val="323F4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 name="Google Shape;480;p63"/>
          <p:cNvSpPr txBox="1"/>
          <p:nvPr>
            <p:ph idx="2" type="body"/>
          </p:nvPr>
        </p:nvSpPr>
        <p:spPr>
          <a:xfrm>
            <a:off x="457200" y="419100"/>
            <a:ext cx="5296821" cy="221599"/>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accent2"/>
              </a:buClr>
              <a:buSzPts val="1600"/>
              <a:buNone/>
              <a:defRPr b="1" sz="1600">
                <a:solidFill>
                  <a:schemeClr val="accent2"/>
                </a:solidFill>
              </a:defRPr>
            </a:lvl1pPr>
            <a:lvl2pPr indent="-228600" lvl="1" marL="914400" algn="l">
              <a:lnSpc>
                <a:spcPct val="100000"/>
              </a:lnSpc>
              <a:spcBef>
                <a:spcPts val="400"/>
              </a:spcBef>
              <a:spcAft>
                <a:spcPts val="0"/>
              </a:spcAft>
              <a:buClr>
                <a:schemeClr val="accent3"/>
              </a:buClr>
              <a:buSzPts val="1600"/>
              <a:buNone/>
              <a:defRPr>
                <a:solidFill>
                  <a:schemeClr val="accent3"/>
                </a:solidFill>
              </a:defRPr>
            </a:lvl2pPr>
            <a:lvl3pPr indent="-228600" lvl="2" marL="1371600" algn="l">
              <a:lnSpc>
                <a:spcPct val="100000"/>
              </a:lnSpc>
              <a:spcBef>
                <a:spcPts val="400"/>
              </a:spcBef>
              <a:spcAft>
                <a:spcPts val="0"/>
              </a:spcAft>
              <a:buClr>
                <a:schemeClr val="accent3"/>
              </a:buClr>
              <a:buSzPts val="1280"/>
              <a:buNone/>
              <a:defRPr>
                <a:solidFill>
                  <a:schemeClr val="accent3"/>
                </a:solidFill>
              </a:defRPr>
            </a:lvl3pPr>
            <a:lvl4pPr indent="-228600" lvl="3" marL="1828800" algn="l">
              <a:lnSpc>
                <a:spcPct val="100000"/>
              </a:lnSpc>
              <a:spcBef>
                <a:spcPts val="400"/>
              </a:spcBef>
              <a:spcAft>
                <a:spcPts val="0"/>
              </a:spcAft>
              <a:buClr>
                <a:schemeClr val="accent3"/>
              </a:buClr>
              <a:buSzPts val="1280"/>
              <a:buNone/>
              <a:defRPr>
                <a:solidFill>
                  <a:schemeClr val="accent3"/>
                </a:solidFill>
              </a:defRPr>
            </a:lvl4pPr>
            <a:lvl5pPr indent="-228600" lvl="4" marL="2286000" algn="l">
              <a:lnSpc>
                <a:spcPct val="100000"/>
              </a:lnSpc>
              <a:spcBef>
                <a:spcPts val="400"/>
              </a:spcBef>
              <a:spcAft>
                <a:spcPts val="0"/>
              </a:spcAft>
              <a:buClr>
                <a:schemeClr val="accent3"/>
              </a:buClr>
              <a:buSzPts val="1600"/>
              <a:buNone/>
              <a:defRPr>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 name="Google Shape;481;p63"/>
          <p:cNvSpPr txBox="1"/>
          <p:nvPr>
            <p:ph idx="3" type="body"/>
          </p:nvPr>
        </p:nvSpPr>
        <p:spPr>
          <a:xfrm>
            <a:off x="457201" y="3880422"/>
            <a:ext cx="5295899" cy="1210588"/>
          </a:xfrm>
          <a:prstGeom prst="rect">
            <a:avLst/>
          </a:prstGeom>
          <a:noFill/>
          <a:ln>
            <a:noFill/>
          </a:ln>
        </p:spPr>
        <p:txBody>
          <a:bodyPr anchorCtr="0" anchor="t" bIns="0" lIns="0" spcFirstLastPara="1" rIns="0" wrap="square" tIns="0">
            <a:normAutofit/>
          </a:bodyPr>
          <a:lstStyle>
            <a:lvl1pPr indent="-317500" lvl="0" marL="457200" algn="l">
              <a:lnSpc>
                <a:spcPct val="100000"/>
              </a:lnSpc>
              <a:spcBef>
                <a:spcPts val="500"/>
              </a:spcBef>
              <a:spcAft>
                <a:spcPts val="0"/>
              </a:spcAft>
              <a:buClr>
                <a:srgbClr val="323F4F"/>
              </a:buClr>
              <a:buSzPts val="1400"/>
              <a:buChar char="•"/>
              <a:defRPr sz="1400">
                <a:solidFill>
                  <a:srgbClr val="323F4F"/>
                </a:solidFill>
              </a:defRPr>
            </a:lvl1pPr>
            <a:lvl2pPr indent="-304800" lvl="1" marL="914400" algn="l">
              <a:lnSpc>
                <a:spcPct val="100000"/>
              </a:lnSpc>
              <a:spcBef>
                <a:spcPts val="500"/>
              </a:spcBef>
              <a:spcAft>
                <a:spcPts val="0"/>
              </a:spcAft>
              <a:buClr>
                <a:srgbClr val="323F4F"/>
              </a:buClr>
              <a:buSzPts val="1200"/>
              <a:buChar char="-"/>
              <a:defRPr sz="1200">
                <a:solidFill>
                  <a:srgbClr val="323F4F"/>
                </a:solidFill>
              </a:defRPr>
            </a:lvl2pPr>
            <a:lvl3pPr indent="-289560" lvl="2" marL="1371600" algn="l">
              <a:lnSpc>
                <a:spcPct val="100000"/>
              </a:lnSpc>
              <a:spcBef>
                <a:spcPts val="500"/>
              </a:spcBef>
              <a:spcAft>
                <a:spcPts val="0"/>
              </a:spcAft>
              <a:buClr>
                <a:srgbClr val="323F4F"/>
              </a:buClr>
              <a:buSzPts val="960"/>
              <a:buChar char="▪"/>
              <a:defRPr sz="1200">
                <a:solidFill>
                  <a:srgbClr val="323F4F"/>
                </a:solidFill>
              </a:defRPr>
            </a:lvl3pPr>
            <a:lvl4pPr indent="-289560" lvl="3" marL="1828800" algn="l">
              <a:lnSpc>
                <a:spcPct val="100000"/>
              </a:lnSpc>
              <a:spcBef>
                <a:spcPts val="500"/>
              </a:spcBef>
              <a:spcAft>
                <a:spcPts val="0"/>
              </a:spcAft>
              <a:buClr>
                <a:srgbClr val="323F4F"/>
              </a:buClr>
              <a:buSzPts val="960"/>
              <a:buChar char="o"/>
              <a:defRPr sz="1200">
                <a:solidFill>
                  <a:srgbClr val="323F4F"/>
                </a:solidFill>
              </a:defRPr>
            </a:lvl4pPr>
            <a:lvl5pPr indent="-304800" lvl="4" marL="2286000" algn="l">
              <a:lnSpc>
                <a:spcPct val="100000"/>
              </a:lnSpc>
              <a:spcBef>
                <a:spcPts val="500"/>
              </a:spcBef>
              <a:spcAft>
                <a:spcPts val="0"/>
              </a:spcAft>
              <a:buClr>
                <a:srgbClr val="323F4F"/>
              </a:buClr>
              <a:buSzPts val="1200"/>
              <a:buChar char="•"/>
              <a:defRPr sz="1200">
                <a:solidFill>
                  <a:srgbClr val="323F4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 name="Google Shape;482;p63"/>
          <p:cNvSpPr txBox="1"/>
          <p:nvPr>
            <p:ph idx="4" type="body"/>
          </p:nvPr>
        </p:nvSpPr>
        <p:spPr>
          <a:xfrm>
            <a:off x="457199" y="3586931"/>
            <a:ext cx="5295901" cy="221599"/>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accent2"/>
              </a:buClr>
              <a:buSzPts val="1600"/>
              <a:buNone/>
              <a:defRPr b="1" sz="1600">
                <a:solidFill>
                  <a:schemeClr val="accent2"/>
                </a:solidFill>
              </a:defRPr>
            </a:lvl1pPr>
            <a:lvl2pPr indent="-228600" lvl="1" marL="914400" algn="l">
              <a:lnSpc>
                <a:spcPct val="100000"/>
              </a:lnSpc>
              <a:spcBef>
                <a:spcPts val="400"/>
              </a:spcBef>
              <a:spcAft>
                <a:spcPts val="0"/>
              </a:spcAft>
              <a:buClr>
                <a:schemeClr val="accent3"/>
              </a:buClr>
              <a:buSzPts val="1600"/>
              <a:buNone/>
              <a:defRPr>
                <a:solidFill>
                  <a:schemeClr val="accent3"/>
                </a:solidFill>
              </a:defRPr>
            </a:lvl2pPr>
            <a:lvl3pPr indent="-228600" lvl="2" marL="1371600" algn="l">
              <a:lnSpc>
                <a:spcPct val="100000"/>
              </a:lnSpc>
              <a:spcBef>
                <a:spcPts val="400"/>
              </a:spcBef>
              <a:spcAft>
                <a:spcPts val="0"/>
              </a:spcAft>
              <a:buClr>
                <a:schemeClr val="accent3"/>
              </a:buClr>
              <a:buSzPts val="1280"/>
              <a:buNone/>
              <a:defRPr>
                <a:solidFill>
                  <a:schemeClr val="accent3"/>
                </a:solidFill>
              </a:defRPr>
            </a:lvl3pPr>
            <a:lvl4pPr indent="-228600" lvl="3" marL="1828800" algn="l">
              <a:lnSpc>
                <a:spcPct val="100000"/>
              </a:lnSpc>
              <a:spcBef>
                <a:spcPts val="400"/>
              </a:spcBef>
              <a:spcAft>
                <a:spcPts val="0"/>
              </a:spcAft>
              <a:buClr>
                <a:schemeClr val="accent3"/>
              </a:buClr>
              <a:buSzPts val="1280"/>
              <a:buNone/>
              <a:defRPr>
                <a:solidFill>
                  <a:schemeClr val="accent3"/>
                </a:solidFill>
              </a:defRPr>
            </a:lvl4pPr>
            <a:lvl5pPr indent="-228600" lvl="4" marL="2286000" algn="l">
              <a:lnSpc>
                <a:spcPct val="100000"/>
              </a:lnSpc>
              <a:spcBef>
                <a:spcPts val="400"/>
              </a:spcBef>
              <a:spcAft>
                <a:spcPts val="0"/>
              </a:spcAft>
              <a:buClr>
                <a:schemeClr val="accent3"/>
              </a:buClr>
              <a:buSzPts val="1600"/>
              <a:buNone/>
              <a:defRPr>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 name="Google Shape;483;p63"/>
          <p:cNvSpPr txBox="1"/>
          <p:nvPr>
            <p:ph idx="5" type="body"/>
          </p:nvPr>
        </p:nvSpPr>
        <p:spPr>
          <a:xfrm>
            <a:off x="6438900" y="712591"/>
            <a:ext cx="5295900" cy="1210588"/>
          </a:xfrm>
          <a:prstGeom prst="rect">
            <a:avLst/>
          </a:prstGeom>
          <a:noFill/>
          <a:ln>
            <a:noFill/>
          </a:ln>
        </p:spPr>
        <p:txBody>
          <a:bodyPr anchorCtr="0" anchor="t" bIns="0" lIns="0" spcFirstLastPara="1" rIns="0" wrap="square" tIns="0">
            <a:normAutofit/>
          </a:bodyPr>
          <a:lstStyle>
            <a:lvl1pPr indent="-317500" lvl="0" marL="457200" algn="l">
              <a:lnSpc>
                <a:spcPct val="100000"/>
              </a:lnSpc>
              <a:spcBef>
                <a:spcPts val="500"/>
              </a:spcBef>
              <a:spcAft>
                <a:spcPts val="0"/>
              </a:spcAft>
              <a:buClr>
                <a:srgbClr val="323F4F"/>
              </a:buClr>
              <a:buSzPts val="1400"/>
              <a:buChar char="•"/>
              <a:defRPr sz="1400">
                <a:solidFill>
                  <a:srgbClr val="323F4F"/>
                </a:solidFill>
              </a:defRPr>
            </a:lvl1pPr>
            <a:lvl2pPr indent="-304800" lvl="1" marL="914400" algn="l">
              <a:lnSpc>
                <a:spcPct val="100000"/>
              </a:lnSpc>
              <a:spcBef>
                <a:spcPts val="500"/>
              </a:spcBef>
              <a:spcAft>
                <a:spcPts val="0"/>
              </a:spcAft>
              <a:buClr>
                <a:srgbClr val="323F4F"/>
              </a:buClr>
              <a:buSzPts val="1200"/>
              <a:buChar char="-"/>
              <a:defRPr sz="1200">
                <a:solidFill>
                  <a:srgbClr val="323F4F"/>
                </a:solidFill>
              </a:defRPr>
            </a:lvl2pPr>
            <a:lvl3pPr indent="-289560" lvl="2" marL="1371600" algn="l">
              <a:lnSpc>
                <a:spcPct val="100000"/>
              </a:lnSpc>
              <a:spcBef>
                <a:spcPts val="500"/>
              </a:spcBef>
              <a:spcAft>
                <a:spcPts val="0"/>
              </a:spcAft>
              <a:buClr>
                <a:srgbClr val="323F4F"/>
              </a:buClr>
              <a:buSzPts val="960"/>
              <a:buChar char="▪"/>
              <a:defRPr sz="1200">
                <a:solidFill>
                  <a:srgbClr val="323F4F"/>
                </a:solidFill>
              </a:defRPr>
            </a:lvl3pPr>
            <a:lvl4pPr indent="-289560" lvl="3" marL="1828800" algn="l">
              <a:lnSpc>
                <a:spcPct val="100000"/>
              </a:lnSpc>
              <a:spcBef>
                <a:spcPts val="500"/>
              </a:spcBef>
              <a:spcAft>
                <a:spcPts val="0"/>
              </a:spcAft>
              <a:buClr>
                <a:srgbClr val="323F4F"/>
              </a:buClr>
              <a:buSzPts val="960"/>
              <a:buChar char="o"/>
              <a:defRPr sz="1200">
                <a:solidFill>
                  <a:srgbClr val="323F4F"/>
                </a:solidFill>
              </a:defRPr>
            </a:lvl4pPr>
            <a:lvl5pPr indent="-304800" lvl="4" marL="2286000" algn="l">
              <a:lnSpc>
                <a:spcPct val="100000"/>
              </a:lnSpc>
              <a:spcBef>
                <a:spcPts val="500"/>
              </a:spcBef>
              <a:spcAft>
                <a:spcPts val="0"/>
              </a:spcAft>
              <a:buClr>
                <a:srgbClr val="323F4F"/>
              </a:buClr>
              <a:buSzPts val="1200"/>
              <a:buChar char="•"/>
              <a:defRPr sz="1200">
                <a:solidFill>
                  <a:srgbClr val="323F4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 name="Google Shape;484;p63"/>
          <p:cNvSpPr txBox="1"/>
          <p:nvPr>
            <p:ph idx="6" type="body"/>
          </p:nvPr>
        </p:nvSpPr>
        <p:spPr>
          <a:xfrm>
            <a:off x="6438901" y="419100"/>
            <a:ext cx="5293104" cy="221599"/>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accent2"/>
              </a:buClr>
              <a:buSzPts val="1600"/>
              <a:buNone/>
              <a:defRPr b="1" sz="1600">
                <a:solidFill>
                  <a:schemeClr val="accent2"/>
                </a:solidFill>
              </a:defRPr>
            </a:lvl1pPr>
            <a:lvl2pPr indent="-228600" lvl="1" marL="914400" algn="l">
              <a:lnSpc>
                <a:spcPct val="100000"/>
              </a:lnSpc>
              <a:spcBef>
                <a:spcPts val="400"/>
              </a:spcBef>
              <a:spcAft>
                <a:spcPts val="0"/>
              </a:spcAft>
              <a:buClr>
                <a:schemeClr val="accent3"/>
              </a:buClr>
              <a:buSzPts val="1600"/>
              <a:buNone/>
              <a:defRPr>
                <a:solidFill>
                  <a:schemeClr val="accent3"/>
                </a:solidFill>
              </a:defRPr>
            </a:lvl2pPr>
            <a:lvl3pPr indent="-228600" lvl="2" marL="1371600" algn="l">
              <a:lnSpc>
                <a:spcPct val="100000"/>
              </a:lnSpc>
              <a:spcBef>
                <a:spcPts val="400"/>
              </a:spcBef>
              <a:spcAft>
                <a:spcPts val="0"/>
              </a:spcAft>
              <a:buClr>
                <a:schemeClr val="accent3"/>
              </a:buClr>
              <a:buSzPts val="1280"/>
              <a:buNone/>
              <a:defRPr>
                <a:solidFill>
                  <a:schemeClr val="accent3"/>
                </a:solidFill>
              </a:defRPr>
            </a:lvl3pPr>
            <a:lvl4pPr indent="-228600" lvl="3" marL="1828800" algn="l">
              <a:lnSpc>
                <a:spcPct val="100000"/>
              </a:lnSpc>
              <a:spcBef>
                <a:spcPts val="400"/>
              </a:spcBef>
              <a:spcAft>
                <a:spcPts val="0"/>
              </a:spcAft>
              <a:buClr>
                <a:schemeClr val="accent3"/>
              </a:buClr>
              <a:buSzPts val="1280"/>
              <a:buNone/>
              <a:defRPr>
                <a:solidFill>
                  <a:schemeClr val="accent3"/>
                </a:solidFill>
              </a:defRPr>
            </a:lvl4pPr>
            <a:lvl5pPr indent="-228600" lvl="4" marL="2286000" algn="l">
              <a:lnSpc>
                <a:spcPct val="100000"/>
              </a:lnSpc>
              <a:spcBef>
                <a:spcPts val="400"/>
              </a:spcBef>
              <a:spcAft>
                <a:spcPts val="0"/>
              </a:spcAft>
              <a:buClr>
                <a:schemeClr val="accent3"/>
              </a:buClr>
              <a:buSzPts val="1600"/>
              <a:buNone/>
              <a:defRPr>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5" name="Google Shape;485;p63"/>
          <p:cNvSpPr txBox="1"/>
          <p:nvPr>
            <p:ph idx="7" type="body"/>
          </p:nvPr>
        </p:nvSpPr>
        <p:spPr>
          <a:xfrm>
            <a:off x="6438900" y="3876705"/>
            <a:ext cx="5295900" cy="1210588"/>
          </a:xfrm>
          <a:prstGeom prst="rect">
            <a:avLst/>
          </a:prstGeom>
          <a:noFill/>
          <a:ln>
            <a:noFill/>
          </a:ln>
        </p:spPr>
        <p:txBody>
          <a:bodyPr anchorCtr="0" anchor="t" bIns="0" lIns="0" spcFirstLastPara="1" rIns="0" wrap="square" tIns="0">
            <a:normAutofit/>
          </a:bodyPr>
          <a:lstStyle>
            <a:lvl1pPr indent="-317500" lvl="0" marL="457200" algn="l">
              <a:lnSpc>
                <a:spcPct val="100000"/>
              </a:lnSpc>
              <a:spcBef>
                <a:spcPts val="500"/>
              </a:spcBef>
              <a:spcAft>
                <a:spcPts val="0"/>
              </a:spcAft>
              <a:buClr>
                <a:srgbClr val="323F4F"/>
              </a:buClr>
              <a:buSzPts val="1400"/>
              <a:buChar char="•"/>
              <a:defRPr sz="1400">
                <a:solidFill>
                  <a:srgbClr val="323F4F"/>
                </a:solidFill>
              </a:defRPr>
            </a:lvl1pPr>
            <a:lvl2pPr indent="-304800" lvl="1" marL="914400" algn="l">
              <a:lnSpc>
                <a:spcPct val="100000"/>
              </a:lnSpc>
              <a:spcBef>
                <a:spcPts val="500"/>
              </a:spcBef>
              <a:spcAft>
                <a:spcPts val="0"/>
              </a:spcAft>
              <a:buClr>
                <a:srgbClr val="323F4F"/>
              </a:buClr>
              <a:buSzPts val="1200"/>
              <a:buChar char="-"/>
              <a:defRPr sz="1200">
                <a:solidFill>
                  <a:srgbClr val="323F4F"/>
                </a:solidFill>
              </a:defRPr>
            </a:lvl2pPr>
            <a:lvl3pPr indent="-289560" lvl="2" marL="1371600" algn="l">
              <a:lnSpc>
                <a:spcPct val="100000"/>
              </a:lnSpc>
              <a:spcBef>
                <a:spcPts val="500"/>
              </a:spcBef>
              <a:spcAft>
                <a:spcPts val="0"/>
              </a:spcAft>
              <a:buClr>
                <a:srgbClr val="323F4F"/>
              </a:buClr>
              <a:buSzPts val="960"/>
              <a:buChar char="▪"/>
              <a:defRPr sz="1200">
                <a:solidFill>
                  <a:srgbClr val="323F4F"/>
                </a:solidFill>
              </a:defRPr>
            </a:lvl3pPr>
            <a:lvl4pPr indent="-289560" lvl="3" marL="1828800" algn="l">
              <a:lnSpc>
                <a:spcPct val="100000"/>
              </a:lnSpc>
              <a:spcBef>
                <a:spcPts val="500"/>
              </a:spcBef>
              <a:spcAft>
                <a:spcPts val="0"/>
              </a:spcAft>
              <a:buClr>
                <a:srgbClr val="323F4F"/>
              </a:buClr>
              <a:buSzPts val="960"/>
              <a:buChar char="o"/>
              <a:defRPr sz="1200">
                <a:solidFill>
                  <a:srgbClr val="323F4F"/>
                </a:solidFill>
              </a:defRPr>
            </a:lvl4pPr>
            <a:lvl5pPr indent="-304800" lvl="4" marL="2286000" algn="l">
              <a:lnSpc>
                <a:spcPct val="100000"/>
              </a:lnSpc>
              <a:spcBef>
                <a:spcPts val="500"/>
              </a:spcBef>
              <a:spcAft>
                <a:spcPts val="0"/>
              </a:spcAft>
              <a:buClr>
                <a:srgbClr val="323F4F"/>
              </a:buClr>
              <a:buSzPts val="1200"/>
              <a:buChar char="•"/>
              <a:defRPr sz="1200">
                <a:solidFill>
                  <a:srgbClr val="323F4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 name="Google Shape;486;p63"/>
          <p:cNvSpPr txBox="1"/>
          <p:nvPr>
            <p:ph idx="8" type="body"/>
          </p:nvPr>
        </p:nvSpPr>
        <p:spPr>
          <a:xfrm>
            <a:off x="6438901" y="3583214"/>
            <a:ext cx="5293104" cy="221599"/>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accent2"/>
              </a:buClr>
              <a:buSzPts val="1600"/>
              <a:buNone/>
              <a:defRPr b="1" sz="1600">
                <a:solidFill>
                  <a:schemeClr val="accent2"/>
                </a:solidFill>
              </a:defRPr>
            </a:lvl1pPr>
            <a:lvl2pPr indent="-228600" lvl="1" marL="914400" algn="l">
              <a:lnSpc>
                <a:spcPct val="100000"/>
              </a:lnSpc>
              <a:spcBef>
                <a:spcPts val="400"/>
              </a:spcBef>
              <a:spcAft>
                <a:spcPts val="0"/>
              </a:spcAft>
              <a:buClr>
                <a:schemeClr val="accent3"/>
              </a:buClr>
              <a:buSzPts val="1600"/>
              <a:buNone/>
              <a:defRPr>
                <a:solidFill>
                  <a:schemeClr val="accent3"/>
                </a:solidFill>
              </a:defRPr>
            </a:lvl2pPr>
            <a:lvl3pPr indent="-228600" lvl="2" marL="1371600" algn="l">
              <a:lnSpc>
                <a:spcPct val="100000"/>
              </a:lnSpc>
              <a:spcBef>
                <a:spcPts val="400"/>
              </a:spcBef>
              <a:spcAft>
                <a:spcPts val="0"/>
              </a:spcAft>
              <a:buClr>
                <a:schemeClr val="accent3"/>
              </a:buClr>
              <a:buSzPts val="1280"/>
              <a:buNone/>
              <a:defRPr>
                <a:solidFill>
                  <a:schemeClr val="accent3"/>
                </a:solidFill>
              </a:defRPr>
            </a:lvl3pPr>
            <a:lvl4pPr indent="-228600" lvl="3" marL="1828800" algn="l">
              <a:lnSpc>
                <a:spcPct val="100000"/>
              </a:lnSpc>
              <a:spcBef>
                <a:spcPts val="400"/>
              </a:spcBef>
              <a:spcAft>
                <a:spcPts val="0"/>
              </a:spcAft>
              <a:buClr>
                <a:schemeClr val="accent3"/>
              </a:buClr>
              <a:buSzPts val="1280"/>
              <a:buNone/>
              <a:defRPr>
                <a:solidFill>
                  <a:schemeClr val="accent3"/>
                </a:solidFill>
              </a:defRPr>
            </a:lvl4pPr>
            <a:lvl5pPr indent="-228600" lvl="4" marL="2286000" algn="l">
              <a:lnSpc>
                <a:spcPct val="100000"/>
              </a:lnSpc>
              <a:spcBef>
                <a:spcPts val="400"/>
              </a:spcBef>
              <a:spcAft>
                <a:spcPts val="0"/>
              </a:spcAft>
              <a:buClr>
                <a:schemeClr val="accent3"/>
              </a:buClr>
              <a:buSzPts val="1600"/>
              <a:buNone/>
              <a:defRPr>
                <a:solidFill>
                  <a:schemeClr val="accent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 name="Google Shape;487;p63"/>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 name="Google Shape;488;p63"/>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 name="Google Shape;489;p63"/>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Dark">
  <p:cSld name="End Dark">
    <p:spTree>
      <p:nvGrpSpPr>
        <p:cNvPr id="490" name="Shape 490"/>
        <p:cNvGrpSpPr/>
        <p:nvPr/>
      </p:nvGrpSpPr>
      <p:grpSpPr>
        <a:xfrm>
          <a:off x="0" y="0"/>
          <a:ext cx="0" cy="0"/>
          <a:chOff x="0" y="0"/>
          <a:chExt cx="0" cy="0"/>
        </a:xfrm>
      </p:grpSpPr>
      <p:sp>
        <p:nvSpPr>
          <p:cNvPr id="491" name="Google Shape;491;p64"/>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64"/>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64"/>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94" name="Google Shape;494;p64"/>
          <p:cNvSpPr/>
          <p:nvPr/>
        </p:nvSpPr>
        <p:spPr>
          <a:xfrm>
            <a:off x="0" y="6291470"/>
            <a:ext cx="12192000" cy="5665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495" name="Google Shape;495;p64"/>
          <p:cNvPicPr preferRelativeResize="0"/>
          <p:nvPr/>
        </p:nvPicPr>
        <p:blipFill rotWithShape="1">
          <a:blip r:embed="rId2">
            <a:alphaModFix/>
          </a:blip>
          <a:srcRect b="0" l="0" r="0" t="0"/>
          <a:stretch/>
        </p:blipFill>
        <p:spPr>
          <a:xfrm>
            <a:off x="3356163" y="1371600"/>
            <a:ext cx="5479673" cy="3584448"/>
          </a:xfrm>
          <a:prstGeom prst="rect">
            <a:avLst/>
          </a:prstGeom>
          <a:noFill/>
          <a:ln>
            <a:noFill/>
          </a:ln>
        </p:spPr>
      </p:pic>
      <p:pic>
        <p:nvPicPr>
          <p:cNvPr id="496" name="Google Shape;496;p64"/>
          <p:cNvPicPr preferRelativeResize="0"/>
          <p:nvPr/>
        </p:nvPicPr>
        <p:blipFill rotWithShape="1">
          <a:blip r:embed="rId3">
            <a:alphaModFix/>
          </a:blip>
          <a:srcRect b="0" l="0" r="0" t="0"/>
          <a:stretch/>
        </p:blipFill>
        <p:spPr>
          <a:xfrm>
            <a:off x="3" y="667"/>
            <a:ext cx="12189624" cy="6856664"/>
          </a:xfrm>
          <a:prstGeom prst="rect">
            <a:avLst/>
          </a:prstGeom>
          <a:noFill/>
          <a:ln>
            <a:noFill/>
          </a:ln>
        </p:spPr>
      </p:pic>
      <p:sp>
        <p:nvSpPr>
          <p:cNvPr id="497" name="Google Shape;497;p64"/>
          <p:cNvSpPr/>
          <p:nvPr/>
        </p:nvSpPr>
        <p:spPr>
          <a:xfrm>
            <a:off x="-1" y="4358640"/>
            <a:ext cx="12192000" cy="2499360"/>
          </a:xfrm>
          <a:prstGeom prst="rect">
            <a:avLst/>
          </a:prstGeom>
          <a:gradFill>
            <a:gsLst>
              <a:gs pos="0">
                <a:srgbClr val="001639">
                  <a:alpha val="0"/>
                </a:srgbClr>
              </a:gs>
              <a:gs pos="100000">
                <a:srgbClr val="001639">
                  <a:alpha val="24705"/>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498" name="Google Shape;498;p64"/>
          <p:cNvPicPr preferRelativeResize="0"/>
          <p:nvPr/>
        </p:nvPicPr>
        <p:blipFill rotWithShape="1">
          <a:blip r:embed="rId2">
            <a:alphaModFix/>
          </a:blip>
          <a:srcRect b="0" l="0" r="0" t="0"/>
          <a:stretch/>
        </p:blipFill>
        <p:spPr>
          <a:xfrm>
            <a:off x="3356163" y="1371600"/>
            <a:ext cx="5479673" cy="358444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Image - Simple Small">
  <p:cSld name="Bullets and Image - Simple Small">
    <p:spTree>
      <p:nvGrpSpPr>
        <p:cNvPr id="37" name="Shape 37"/>
        <p:cNvGrpSpPr/>
        <p:nvPr/>
      </p:nvGrpSpPr>
      <p:grpSpPr>
        <a:xfrm>
          <a:off x="0" y="0"/>
          <a:ext cx="0" cy="0"/>
          <a:chOff x="0" y="0"/>
          <a:chExt cx="0" cy="0"/>
        </a:xfrm>
      </p:grpSpPr>
      <p:sp>
        <p:nvSpPr>
          <p:cNvPr id="38" name="Google Shape;38;p69"/>
          <p:cNvSpPr txBox="1"/>
          <p:nvPr>
            <p:ph type="title"/>
          </p:nvPr>
        </p:nvSpPr>
        <p:spPr>
          <a:xfrm>
            <a:off x="711893" y="142826"/>
            <a:ext cx="10870507" cy="1143389"/>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4000"/>
              <a:buFont typeface="Tahoma"/>
              <a:buNone/>
              <a:defRPr b="1" i="0" sz="4000" u="none" cap="none" strike="noStrike">
                <a:solidFill>
                  <a:schemeClr val="dk2"/>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 name="Google Shape;39;p69"/>
          <p:cNvSpPr/>
          <p:nvPr/>
        </p:nvSpPr>
        <p:spPr>
          <a:xfrm>
            <a:off x="853440" y="1287499"/>
            <a:ext cx="1037573" cy="137787"/>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40" name="Google Shape;40;p69"/>
          <p:cNvSpPr txBox="1"/>
          <p:nvPr>
            <p:ph idx="1" type="body"/>
          </p:nvPr>
        </p:nvSpPr>
        <p:spPr>
          <a:xfrm>
            <a:off x="707137" y="1853184"/>
            <a:ext cx="4762500" cy="4179029"/>
          </a:xfrm>
          <a:prstGeom prst="rect">
            <a:avLst/>
          </a:prstGeom>
          <a:noFill/>
          <a:ln>
            <a:noFill/>
          </a:ln>
        </p:spPr>
        <p:txBody>
          <a:bodyPr anchorCtr="0" anchor="t" bIns="45700" lIns="91425" spcFirstLastPara="1" rIns="91425" wrap="square" tIns="45700">
            <a:noAutofit/>
          </a:bodyPr>
          <a:lstStyle>
            <a:lvl1pPr indent="-364045" lvl="0" marL="457200" marR="0" rtl="0" algn="l">
              <a:lnSpc>
                <a:spcPct val="90000"/>
              </a:lnSpc>
              <a:spcBef>
                <a:spcPts val="1000"/>
              </a:spcBef>
              <a:spcAft>
                <a:spcPts val="0"/>
              </a:spcAft>
              <a:buClr>
                <a:schemeClr val="lt2"/>
              </a:buClr>
              <a:buSzPts val="2133"/>
              <a:buFont typeface="Noto Sans Symbols"/>
              <a:buChar char="▪"/>
              <a:defRPr b="0" i="0" sz="2133" u="none" cap="none" strike="noStrike">
                <a:solidFill>
                  <a:schemeClr val="dk1"/>
                </a:solidFill>
                <a:latin typeface="Tahoma"/>
                <a:ea typeface="Tahoma"/>
                <a:cs typeface="Tahoma"/>
                <a:sym typeface="Tahoma"/>
              </a:defRPr>
            </a:lvl1pPr>
            <a:lvl2pPr indent="-364045" lvl="1" marL="914400" marR="0" rtl="0" algn="l">
              <a:lnSpc>
                <a:spcPct val="90000"/>
              </a:lnSpc>
              <a:spcBef>
                <a:spcPts val="500"/>
              </a:spcBef>
              <a:spcAft>
                <a:spcPts val="0"/>
              </a:spcAft>
              <a:buClr>
                <a:schemeClr val="lt2"/>
              </a:buClr>
              <a:buSzPts val="2133"/>
              <a:buFont typeface="Courier New"/>
              <a:buChar char="o"/>
              <a:defRPr b="0" i="0" sz="2133" u="none" cap="none" strike="noStrike">
                <a:solidFill>
                  <a:schemeClr val="dk1"/>
                </a:solidFill>
                <a:latin typeface="Tahoma"/>
                <a:ea typeface="Tahoma"/>
                <a:cs typeface="Tahoma"/>
                <a:sym typeface="Tahoma"/>
              </a:defRPr>
            </a:lvl2pPr>
            <a:lvl3pPr indent="-364045" lvl="2" marL="1371600" marR="0" rtl="0" algn="l">
              <a:lnSpc>
                <a:spcPct val="90000"/>
              </a:lnSpc>
              <a:spcBef>
                <a:spcPts val="500"/>
              </a:spcBef>
              <a:spcAft>
                <a:spcPts val="0"/>
              </a:spcAft>
              <a:buClr>
                <a:schemeClr val="lt2"/>
              </a:buClr>
              <a:buSzPts val="2133"/>
              <a:buFont typeface="Arial"/>
              <a:buChar char="•"/>
              <a:defRPr b="0" i="0" sz="2133" u="none" cap="none" strike="noStrike">
                <a:solidFill>
                  <a:schemeClr val="dk1"/>
                </a:solidFill>
                <a:latin typeface="Tahoma"/>
                <a:ea typeface="Tahoma"/>
                <a:cs typeface="Tahoma"/>
                <a:sym typeface="Tahoma"/>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1" name="Google Shape;41;p69"/>
          <p:cNvSpPr/>
          <p:nvPr>
            <p:ph idx="2" type="pic"/>
          </p:nvPr>
        </p:nvSpPr>
        <p:spPr>
          <a:xfrm>
            <a:off x="6096000" y="1853184"/>
            <a:ext cx="5486400" cy="4233291"/>
          </a:xfrm>
          <a:prstGeom prst="rect">
            <a:avLst/>
          </a:prstGeom>
          <a:solidFill>
            <a:schemeClr val="lt1"/>
          </a:solidFill>
          <a:ln>
            <a:noFill/>
          </a:ln>
        </p:spPr>
      </p:sp>
      <p:sp>
        <p:nvSpPr>
          <p:cNvPr id="42" name="Google Shape;42;p69"/>
          <p:cNvSpPr txBox="1"/>
          <p:nvPr>
            <p:ph idx="3" type="body"/>
          </p:nvPr>
        </p:nvSpPr>
        <p:spPr>
          <a:xfrm>
            <a:off x="9680005" y="6089182"/>
            <a:ext cx="1902395" cy="26674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1000"/>
              </a:spcBef>
              <a:spcAft>
                <a:spcPts val="0"/>
              </a:spcAft>
              <a:buClr>
                <a:schemeClr val="dk1"/>
              </a:buClr>
              <a:buSzPts val="1400"/>
              <a:buFont typeface="Arial"/>
              <a:buNone/>
              <a:defRPr b="0" i="0" sz="1400" u="none" cap="none" strike="noStrike">
                <a:solidFill>
                  <a:schemeClr val="dk1"/>
                </a:solidFill>
                <a:latin typeface="Tahoma"/>
                <a:ea typeface="Tahoma"/>
                <a:cs typeface="Tahoma"/>
                <a:sym typeface="Tahoma"/>
              </a:defRPr>
            </a:lvl1pPr>
            <a:lvl2pPr indent="-228600" lvl="1" marL="9144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2pPr>
            <a:lvl3pPr indent="-228600" lvl="2" marL="13716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3pPr>
            <a:lvl4pPr indent="-228600" lvl="3" marL="18288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4pPr>
            <a:lvl5pPr indent="-228600" lvl="4" marL="22860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3" name="Google Shape;43;p69"/>
          <p:cNvSpPr txBox="1"/>
          <p:nvPr/>
        </p:nvSpPr>
        <p:spPr>
          <a:xfrm>
            <a:off x="10521949" y="6480226"/>
            <a:ext cx="1060451" cy="234951"/>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US" sz="1333" u="none" cap="none" strike="noStrike">
                <a:solidFill>
                  <a:srgbClr val="7F7F7F"/>
                </a:solidFill>
                <a:latin typeface="Tahoma"/>
                <a:ea typeface="Tahoma"/>
                <a:cs typeface="Tahoma"/>
                <a:sym typeface="Tahoma"/>
              </a:rPr>
              <a:t>                </a:t>
            </a:r>
            <a:fld id="{00000000-1234-1234-1234-123412341234}" type="slidenum">
              <a:rPr b="1" i="0" lang="en-US" sz="1333" u="none" cap="none" strike="noStrike">
                <a:solidFill>
                  <a:srgbClr val="7F7F7F"/>
                </a:solidFill>
                <a:latin typeface="Tahoma"/>
                <a:ea typeface="Tahoma"/>
                <a:cs typeface="Tahoma"/>
                <a:sym typeface="Tahoma"/>
              </a:rPr>
              <a:t>‹#›</a:t>
            </a:fld>
            <a:endParaRPr b="1" i="0" sz="1333" u="none" cap="none" strike="noStrike">
              <a:solidFill>
                <a:srgbClr val="7F7F7F"/>
              </a:solidFill>
              <a:latin typeface="Tahoma"/>
              <a:ea typeface="Tahoma"/>
              <a:cs typeface="Tahoma"/>
              <a:sym typeface="Tahoma"/>
            </a:endParaRPr>
          </a:p>
        </p:txBody>
      </p:sp>
      <p:pic>
        <p:nvPicPr>
          <p:cNvPr id="44" name="Google Shape;44;p69"/>
          <p:cNvPicPr preferRelativeResize="0"/>
          <p:nvPr/>
        </p:nvPicPr>
        <p:blipFill rotWithShape="1">
          <a:blip r:embed="rId2">
            <a:alphaModFix amt="50000"/>
          </a:blip>
          <a:srcRect b="27019" l="12472" r="12906" t="27463"/>
          <a:stretch/>
        </p:blipFill>
        <p:spPr>
          <a:xfrm>
            <a:off x="696950" y="6407120"/>
            <a:ext cx="1377375" cy="38116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Light">
  <p:cSld name="End Light">
    <p:spTree>
      <p:nvGrpSpPr>
        <p:cNvPr id="499" name="Shape 499"/>
        <p:cNvGrpSpPr/>
        <p:nvPr/>
      </p:nvGrpSpPr>
      <p:grpSpPr>
        <a:xfrm>
          <a:off x="0" y="0"/>
          <a:ext cx="0" cy="0"/>
          <a:chOff x="0" y="0"/>
          <a:chExt cx="0" cy="0"/>
        </a:xfrm>
      </p:grpSpPr>
      <p:sp>
        <p:nvSpPr>
          <p:cNvPr id="500" name="Google Shape;500;p65"/>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1" name="Google Shape;501;p65"/>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2" name="Google Shape;502;p65"/>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503" name="Google Shape;503;p65"/>
          <p:cNvSpPr/>
          <p:nvPr/>
        </p:nvSpPr>
        <p:spPr>
          <a:xfrm>
            <a:off x="0" y="6291470"/>
            <a:ext cx="12192000" cy="5665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504" name="Google Shape;504;p65"/>
          <p:cNvPicPr preferRelativeResize="0"/>
          <p:nvPr/>
        </p:nvPicPr>
        <p:blipFill rotWithShape="1">
          <a:blip r:embed="rId2">
            <a:alphaModFix/>
          </a:blip>
          <a:srcRect b="0" l="0" r="0" t="0"/>
          <a:stretch/>
        </p:blipFill>
        <p:spPr>
          <a:xfrm>
            <a:off x="2375" y="667"/>
            <a:ext cx="12189624" cy="6856664"/>
          </a:xfrm>
          <a:prstGeom prst="rect">
            <a:avLst/>
          </a:prstGeom>
          <a:noFill/>
          <a:ln>
            <a:noFill/>
          </a:ln>
        </p:spPr>
      </p:pic>
      <p:pic>
        <p:nvPicPr>
          <p:cNvPr id="505" name="Google Shape;505;p65"/>
          <p:cNvPicPr preferRelativeResize="0"/>
          <p:nvPr/>
        </p:nvPicPr>
        <p:blipFill rotWithShape="1">
          <a:blip r:embed="rId3">
            <a:alphaModFix/>
          </a:blip>
          <a:srcRect b="0" l="0" r="0" t="0"/>
          <a:stretch/>
        </p:blipFill>
        <p:spPr>
          <a:xfrm>
            <a:off x="3356163" y="1371600"/>
            <a:ext cx="5479673" cy="358444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ullets and Image - Simple Small">
  <p:cSld name="2_Bullets and Image - Simple Small">
    <p:spTree>
      <p:nvGrpSpPr>
        <p:cNvPr id="45" name="Shape 45"/>
        <p:cNvGrpSpPr/>
        <p:nvPr/>
      </p:nvGrpSpPr>
      <p:grpSpPr>
        <a:xfrm>
          <a:off x="0" y="0"/>
          <a:ext cx="0" cy="0"/>
          <a:chOff x="0" y="0"/>
          <a:chExt cx="0" cy="0"/>
        </a:xfrm>
      </p:grpSpPr>
      <p:sp>
        <p:nvSpPr>
          <p:cNvPr id="46" name="Google Shape;46;p70"/>
          <p:cNvSpPr txBox="1"/>
          <p:nvPr>
            <p:ph type="title"/>
          </p:nvPr>
        </p:nvSpPr>
        <p:spPr>
          <a:xfrm>
            <a:off x="711893" y="142826"/>
            <a:ext cx="10870507" cy="1143389"/>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4000"/>
              <a:buFont typeface="Tahoma"/>
              <a:buNone/>
              <a:defRPr b="1" i="0" sz="4000" u="none" cap="none" strike="noStrike">
                <a:solidFill>
                  <a:schemeClr val="dk2"/>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 name="Google Shape;47;p70"/>
          <p:cNvSpPr/>
          <p:nvPr/>
        </p:nvSpPr>
        <p:spPr>
          <a:xfrm>
            <a:off x="853440" y="1287499"/>
            <a:ext cx="1037573" cy="137787"/>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48" name="Google Shape;48;p70"/>
          <p:cNvSpPr/>
          <p:nvPr>
            <p:ph idx="2" type="pic"/>
          </p:nvPr>
        </p:nvSpPr>
        <p:spPr>
          <a:xfrm>
            <a:off x="696949" y="1853184"/>
            <a:ext cx="5228831" cy="4233291"/>
          </a:xfrm>
          <a:prstGeom prst="rect">
            <a:avLst/>
          </a:prstGeom>
          <a:solidFill>
            <a:schemeClr val="lt1"/>
          </a:solidFill>
          <a:ln>
            <a:noFill/>
          </a:ln>
        </p:spPr>
      </p:sp>
      <p:sp>
        <p:nvSpPr>
          <p:cNvPr id="49" name="Google Shape;49;p70"/>
          <p:cNvSpPr txBox="1"/>
          <p:nvPr>
            <p:ph idx="1" type="body"/>
          </p:nvPr>
        </p:nvSpPr>
        <p:spPr>
          <a:xfrm>
            <a:off x="4023384" y="6113427"/>
            <a:ext cx="1902395" cy="26674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1000"/>
              </a:spcBef>
              <a:spcAft>
                <a:spcPts val="0"/>
              </a:spcAft>
              <a:buClr>
                <a:schemeClr val="dk1"/>
              </a:buClr>
              <a:buSzPts val="1400"/>
              <a:buFont typeface="Arial"/>
              <a:buNone/>
              <a:defRPr b="0" i="0" sz="1400" u="none" cap="none" strike="noStrike">
                <a:solidFill>
                  <a:schemeClr val="dk1"/>
                </a:solidFill>
                <a:latin typeface="Tahoma"/>
                <a:ea typeface="Tahoma"/>
                <a:cs typeface="Tahoma"/>
                <a:sym typeface="Tahoma"/>
              </a:defRPr>
            </a:lvl1pPr>
            <a:lvl2pPr indent="-228600" lvl="1" marL="9144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2pPr>
            <a:lvl3pPr indent="-228600" lvl="2" marL="13716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3pPr>
            <a:lvl4pPr indent="-228600" lvl="3" marL="18288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4pPr>
            <a:lvl5pPr indent="-228600" lvl="4" marL="22860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50" name="Google Shape;50;p70"/>
          <p:cNvSpPr/>
          <p:nvPr>
            <p:ph idx="3" type="pic"/>
          </p:nvPr>
        </p:nvSpPr>
        <p:spPr>
          <a:xfrm>
            <a:off x="6353569" y="1853184"/>
            <a:ext cx="5228831" cy="4233291"/>
          </a:xfrm>
          <a:prstGeom prst="rect">
            <a:avLst/>
          </a:prstGeom>
          <a:solidFill>
            <a:schemeClr val="lt1"/>
          </a:solidFill>
          <a:ln>
            <a:noFill/>
          </a:ln>
        </p:spPr>
      </p:sp>
      <p:sp>
        <p:nvSpPr>
          <p:cNvPr id="51" name="Google Shape;51;p70"/>
          <p:cNvSpPr txBox="1"/>
          <p:nvPr>
            <p:ph idx="4" type="body"/>
          </p:nvPr>
        </p:nvSpPr>
        <p:spPr>
          <a:xfrm>
            <a:off x="9680005" y="6089182"/>
            <a:ext cx="1902395" cy="26674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1000"/>
              </a:spcBef>
              <a:spcAft>
                <a:spcPts val="0"/>
              </a:spcAft>
              <a:buClr>
                <a:schemeClr val="dk1"/>
              </a:buClr>
              <a:buSzPts val="1400"/>
              <a:buFont typeface="Arial"/>
              <a:buNone/>
              <a:defRPr b="0" i="0" sz="1400" u="none" cap="none" strike="noStrike">
                <a:solidFill>
                  <a:schemeClr val="dk1"/>
                </a:solidFill>
                <a:latin typeface="Tahoma"/>
                <a:ea typeface="Tahoma"/>
                <a:cs typeface="Tahoma"/>
                <a:sym typeface="Tahoma"/>
              </a:defRPr>
            </a:lvl1pPr>
            <a:lvl2pPr indent="-228600" lvl="1" marL="9144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2pPr>
            <a:lvl3pPr indent="-228600" lvl="2" marL="13716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3pPr>
            <a:lvl4pPr indent="-228600" lvl="3" marL="18288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4pPr>
            <a:lvl5pPr indent="-228600" lvl="4" marL="22860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52" name="Google Shape;52;p70"/>
          <p:cNvSpPr txBox="1"/>
          <p:nvPr/>
        </p:nvSpPr>
        <p:spPr>
          <a:xfrm>
            <a:off x="10521949" y="6480226"/>
            <a:ext cx="1060451" cy="234951"/>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US" sz="1333" u="none" cap="none" strike="noStrike">
                <a:solidFill>
                  <a:srgbClr val="7F7F7F"/>
                </a:solidFill>
                <a:latin typeface="Tahoma"/>
                <a:ea typeface="Tahoma"/>
                <a:cs typeface="Tahoma"/>
                <a:sym typeface="Tahoma"/>
              </a:rPr>
              <a:t>                </a:t>
            </a:r>
            <a:fld id="{00000000-1234-1234-1234-123412341234}" type="slidenum">
              <a:rPr b="1" i="0" lang="en-US" sz="1333" u="none" cap="none" strike="noStrike">
                <a:solidFill>
                  <a:srgbClr val="7F7F7F"/>
                </a:solidFill>
                <a:latin typeface="Tahoma"/>
                <a:ea typeface="Tahoma"/>
                <a:cs typeface="Tahoma"/>
                <a:sym typeface="Tahoma"/>
              </a:rPr>
              <a:t>‹#›</a:t>
            </a:fld>
            <a:endParaRPr b="1" i="0" sz="1333" u="none" cap="none" strike="noStrike">
              <a:solidFill>
                <a:srgbClr val="7F7F7F"/>
              </a:solidFill>
              <a:latin typeface="Tahoma"/>
              <a:ea typeface="Tahoma"/>
              <a:cs typeface="Tahoma"/>
              <a:sym typeface="Tahoma"/>
            </a:endParaRPr>
          </a:p>
        </p:txBody>
      </p:sp>
      <p:pic>
        <p:nvPicPr>
          <p:cNvPr id="53" name="Google Shape;53;p70"/>
          <p:cNvPicPr preferRelativeResize="0"/>
          <p:nvPr/>
        </p:nvPicPr>
        <p:blipFill rotWithShape="1">
          <a:blip r:embed="rId2">
            <a:alphaModFix amt="50000"/>
          </a:blip>
          <a:srcRect b="27019" l="12472" r="12906" t="27463"/>
          <a:stretch/>
        </p:blipFill>
        <p:spPr>
          <a:xfrm>
            <a:off x="696950" y="6407120"/>
            <a:ext cx="1377375" cy="38116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ullets and Image - Simple Small">
  <p:cSld name="1_Bullets and Image - Simple Small">
    <p:spTree>
      <p:nvGrpSpPr>
        <p:cNvPr id="54" name="Shape 54"/>
        <p:cNvGrpSpPr/>
        <p:nvPr/>
      </p:nvGrpSpPr>
      <p:grpSpPr>
        <a:xfrm>
          <a:off x="0" y="0"/>
          <a:ext cx="0" cy="0"/>
          <a:chOff x="0" y="0"/>
          <a:chExt cx="0" cy="0"/>
        </a:xfrm>
      </p:grpSpPr>
      <p:sp>
        <p:nvSpPr>
          <p:cNvPr id="55" name="Google Shape;55;p71"/>
          <p:cNvSpPr txBox="1"/>
          <p:nvPr>
            <p:ph type="title"/>
          </p:nvPr>
        </p:nvSpPr>
        <p:spPr>
          <a:xfrm>
            <a:off x="707136" y="142825"/>
            <a:ext cx="10885451" cy="1144673"/>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rgbClr val="092C74"/>
              </a:buClr>
              <a:buSzPts val="4000"/>
              <a:buFont typeface="Tahoma"/>
              <a:buNone/>
              <a:defRPr b="1" i="0" sz="4000" u="none" cap="none" strike="noStrike">
                <a:solidFill>
                  <a:srgbClr val="092C74"/>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6" name="Google Shape;56;p71"/>
          <p:cNvSpPr/>
          <p:nvPr/>
        </p:nvSpPr>
        <p:spPr>
          <a:xfrm>
            <a:off x="853440" y="1287499"/>
            <a:ext cx="1037573" cy="137787"/>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57" name="Google Shape;57;p71"/>
          <p:cNvSpPr txBox="1"/>
          <p:nvPr>
            <p:ph idx="1" type="body"/>
          </p:nvPr>
        </p:nvSpPr>
        <p:spPr>
          <a:xfrm>
            <a:off x="6819901" y="1696332"/>
            <a:ext cx="4762500" cy="4233289"/>
          </a:xfrm>
          <a:prstGeom prst="rect">
            <a:avLst/>
          </a:prstGeom>
          <a:noFill/>
          <a:ln>
            <a:noFill/>
          </a:ln>
        </p:spPr>
        <p:txBody>
          <a:bodyPr anchorCtr="0" anchor="t" bIns="45700" lIns="91425" spcFirstLastPara="1" rIns="91425" wrap="square" tIns="45700">
            <a:noAutofit/>
          </a:bodyPr>
          <a:lstStyle>
            <a:lvl1pPr indent="-364045" lvl="0" marL="457200" marR="0" rtl="0" algn="l">
              <a:lnSpc>
                <a:spcPct val="90000"/>
              </a:lnSpc>
              <a:spcBef>
                <a:spcPts val="1000"/>
              </a:spcBef>
              <a:spcAft>
                <a:spcPts val="0"/>
              </a:spcAft>
              <a:buClr>
                <a:schemeClr val="lt2"/>
              </a:buClr>
              <a:buSzPts val="2133"/>
              <a:buFont typeface="Noto Sans Symbols"/>
              <a:buChar char="▪"/>
              <a:defRPr b="0" i="0" sz="2133" u="none" cap="none" strike="noStrike">
                <a:solidFill>
                  <a:schemeClr val="dk1"/>
                </a:solidFill>
                <a:latin typeface="Tahoma"/>
                <a:ea typeface="Tahoma"/>
                <a:cs typeface="Tahoma"/>
                <a:sym typeface="Tahoma"/>
              </a:defRPr>
            </a:lvl1pPr>
            <a:lvl2pPr indent="-364045" lvl="1" marL="914400" marR="0" rtl="0" algn="l">
              <a:lnSpc>
                <a:spcPct val="90000"/>
              </a:lnSpc>
              <a:spcBef>
                <a:spcPts val="500"/>
              </a:spcBef>
              <a:spcAft>
                <a:spcPts val="0"/>
              </a:spcAft>
              <a:buClr>
                <a:schemeClr val="lt2"/>
              </a:buClr>
              <a:buSzPts val="2133"/>
              <a:buFont typeface="Courier New"/>
              <a:buChar char="o"/>
              <a:defRPr b="0" i="0" sz="2133" u="none" cap="none" strike="noStrike">
                <a:solidFill>
                  <a:schemeClr val="dk1"/>
                </a:solidFill>
                <a:latin typeface="Tahoma"/>
                <a:ea typeface="Tahoma"/>
                <a:cs typeface="Tahoma"/>
                <a:sym typeface="Tahoma"/>
              </a:defRPr>
            </a:lvl2pPr>
            <a:lvl3pPr indent="-364045" lvl="2" marL="1371600" marR="0" rtl="0" algn="l">
              <a:lnSpc>
                <a:spcPct val="90000"/>
              </a:lnSpc>
              <a:spcBef>
                <a:spcPts val="500"/>
              </a:spcBef>
              <a:spcAft>
                <a:spcPts val="0"/>
              </a:spcAft>
              <a:buClr>
                <a:schemeClr val="lt2"/>
              </a:buClr>
              <a:buSzPts val="2133"/>
              <a:buFont typeface="Arial"/>
              <a:buChar char="•"/>
              <a:defRPr b="0" i="0" sz="2133" u="none" cap="none" strike="noStrike">
                <a:solidFill>
                  <a:schemeClr val="dk1"/>
                </a:solidFill>
                <a:latin typeface="Tahoma"/>
                <a:ea typeface="Tahoma"/>
                <a:cs typeface="Tahoma"/>
                <a:sym typeface="Tahoma"/>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58" name="Google Shape;58;p71"/>
          <p:cNvSpPr/>
          <p:nvPr>
            <p:ph idx="2" type="pic"/>
          </p:nvPr>
        </p:nvSpPr>
        <p:spPr>
          <a:xfrm>
            <a:off x="609600" y="1696332"/>
            <a:ext cx="5486400" cy="4233291"/>
          </a:xfrm>
          <a:prstGeom prst="rect">
            <a:avLst/>
          </a:prstGeom>
          <a:solidFill>
            <a:schemeClr val="lt1"/>
          </a:solidFill>
          <a:ln>
            <a:noFill/>
          </a:ln>
        </p:spPr>
      </p:sp>
      <p:sp>
        <p:nvSpPr>
          <p:cNvPr id="59" name="Google Shape;59;p71"/>
          <p:cNvSpPr txBox="1"/>
          <p:nvPr>
            <p:ph idx="3" type="body"/>
          </p:nvPr>
        </p:nvSpPr>
        <p:spPr>
          <a:xfrm>
            <a:off x="9680005" y="6089182"/>
            <a:ext cx="1902395" cy="26674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1000"/>
              </a:spcBef>
              <a:spcAft>
                <a:spcPts val="0"/>
              </a:spcAft>
              <a:buClr>
                <a:schemeClr val="dk1"/>
              </a:buClr>
              <a:buSzPts val="1400"/>
              <a:buFont typeface="Arial"/>
              <a:buNone/>
              <a:defRPr b="0" i="0" sz="1400" u="none" cap="none" strike="noStrike">
                <a:solidFill>
                  <a:schemeClr val="dk1"/>
                </a:solidFill>
                <a:latin typeface="Tahoma"/>
                <a:ea typeface="Tahoma"/>
                <a:cs typeface="Tahoma"/>
                <a:sym typeface="Tahoma"/>
              </a:defRPr>
            </a:lvl1pPr>
            <a:lvl2pPr indent="-228600" lvl="1" marL="9144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2pPr>
            <a:lvl3pPr indent="-228600" lvl="2" marL="13716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3pPr>
            <a:lvl4pPr indent="-228600" lvl="3" marL="18288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4pPr>
            <a:lvl5pPr indent="-228600" lvl="4" marL="22860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0" name="Google Shape;60;p71"/>
          <p:cNvSpPr txBox="1"/>
          <p:nvPr/>
        </p:nvSpPr>
        <p:spPr>
          <a:xfrm>
            <a:off x="10521949" y="6480226"/>
            <a:ext cx="1060451" cy="234951"/>
          </a:xfrm>
          <a:prstGeom prst="rect">
            <a:avLst/>
          </a:prstGeom>
          <a:noFill/>
          <a:ln>
            <a:noFill/>
          </a:ln>
        </p:spPr>
        <p:txBody>
          <a:bodyPr anchorCtr="1"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333"/>
              <a:buFont typeface="Tahoma"/>
              <a:buNone/>
            </a:pPr>
            <a:r>
              <a:rPr b="1" i="0" lang="en-US" sz="1333" u="none" cap="none" strike="noStrike">
                <a:solidFill>
                  <a:srgbClr val="7F7F7F"/>
                </a:solidFill>
                <a:latin typeface="Tahoma"/>
                <a:ea typeface="Tahoma"/>
                <a:cs typeface="Tahoma"/>
                <a:sym typeface="Tahoma"/>
              </a:rPr>
              <a:t>                </a:t>
            </a:r>
            <a:fld id="{00000000-1234-1234-1234-123412341234}" type="slidenum">
              <a:rPr b="1" i="0" lang="en-US" sz="1333" u="none" cap="none" strike="noStrike">
                <a:solidFill>
                  <a:srgbClr val="7F7F7F"/>
                </a:solidFill>
                <a:latin typeface="Tahoma"/>
                <a:ea typeface="Tahoma"/>
                <a:cs typeface="Tahoma"/>
                <a:sym typeface="Tahoma"/>
              </a:rPr>
              <a:t>‹#›</a:t>
            </a:fld>
            <a:endParaRPr b="1" i="0" sz="1333" u="none" cap="none" strike="noStrike">
              <a:solidFill>
                <a:srgbClr val="7F7F7F"/>
              </a:solidFill>
              <a:latin typeface="Tahoma"/>
              <a:ea typeface="Tahoma"/>
              <a:cs typeface="Tahoma"/>
              <a:sym typeface="Tahoma"/>
            </a:endParaRPr>
          </a:p>
        </p:txBody>
      </p:sp>
      <p:pic>
        <p:nvPicPr>
          <p:cNvPr id="61" name="Google Shape;61;p71"/>
          <p:cNvPicPr preferRelativeResize="0"/>
          <p:nvPr/>
        </p:nvPicPr>
        <p:blipFill rotWithShape="1">
          <a:blip r:embed="rId2">
            <a:alphaModFix amt="50000"/>
          </a:blip>
          <a:srcRect b="27019" l="12472" r="12906" t="27463"/>
          <a:stretch/>
        </p:blipFill>
        <p:spPr>
          <a:xfrm>
            <a:off x="696950" y="6407120"/>
            <a:ext cx="1377375" cy="38116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Bullets - Left">
  <p:cSld name="Image and Bullets - Left">
    <p:spTree>
      <p:nvGrpSpPr>
        <p:cNvPr id="62" name="Shape 62"/>
        <p:cNvGrpSpPr/>
        <p:nvPr/>
      </p:nvGrpSpPr>
      <p:grpSpPr>
        <a:xfrm>
          <a:off x="0" y="0"/>
          <a:ext cx="0" cy="0"/>
          <a:chOff x="0" y="0"/>
          <a:chExt cx="0" cy="0"/>
        </a:xfrm>
      </p:grpSpPr>
      <p:sp>
        <p:nvSpPr>
          <p:cNvPr id="63" name="Google Shape;63;p72"/>
          <p:cNvSpPr txBox="1"/>
          <p:nvPr>
            <p:ph type="title"/>
          </p:nvPr>
        </p:nvSpPr>
        <p:spPr>
          <a:xfrm>
            <a:off x="5809672" y="142826"/>
            <a:ext cx="5682773" cy="1143389"/>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4000"/>
              <a:buFont typeface="Tahoma"/>
              <a:buNone/>
              <a:defRPr b="1" i="0" sz="4000" u="none" cap="none" strike="noStrike">
                <a:solidFill>
                  <a:schemeClr val="dk2"/>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4" name="Google Shape;64;p72"/>
          <p:cNvSpPr/>
          <p:nvPr/>
        </p:nvSpPr>
        <p:spPr>
          <a:xfrm>
            <a:off x="5913120" y="1286872"/>
            <a:ext cx="1037573" cy="137787"/>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65" name="Google Shape;65;p72"/>
          <p:cNvSpPr txBox="1"/>
          <p:nvPr>
            <p:ph idx="1" type="body"/>
          </p:nvPr>
        </p:nvSpPr>
        <p:spPr>
          <a:xfrm>
            <a:off x="5809674" y="1790701"/>
            <a:ext cx="5772727" cy="3990668"/>
          </a:xfrm>
          <a:prstGeom prst="rect">
            <a:avLst/>
          </a:prstGeom>
          <a:noFill/>
          <a:ln>
            <a:noFill/>
          </a:ln>
        </p:spPr>
        <p:txBody>
          <a:bodyPr anchorCtr="0" anchor="t" bIns="45700" lIns="91425" spcFirstLastPara="1" rIns="91425" wrap="square" tIns="45700">
            <a:noAutofit/>
          </a:bodyPr>
          <a:lstStyle>
            <a:lvl1pPr indent="-364045" lvl="0" marL="457200" marR="0" rtl="0" algn="l">
              <a:lnSpc>
                <a:spcPct val="90000"/>
              </a:lnSpc>
              <a:spcBef>
                <a:spcPts val="1000"/>
              </a:spcBef>
              <a:spcAft>
                <a:spcPts val="0"/>
              </a:spcAft>
              <a:buClr>
                <a:schemeClr val="lt2"/>
              </a:buClr>
              <a:buSzPts val="2133"/>
              <a:buFont typeface="Noto Sans Symbols"/>
              <a:buChar char="▪"/>
              <a:defRPr b="0" i="0" sz="2133" u="none" cap="none" strike="noStrike">
                <a:solidFill>
                  <a:schemeClr val="dk1"/>
                </a:solidFill>
                <a:latin typeface="Tahoma"/>
                <a:ea typeface="Tahoma"/>
                <a:cs typeface="Tahoma"/>
                <a:sym typeface="Tahoma"/>
              </a:defRPr>
            </a:lvl1pPr>
            <a:lvl2pPr indent="-364045" lvl="1" marL="914400" marR="0" rtl="0" algn="l">
              <a:lnSpc>
                <a:spcPct val="90000"/>
              </a:lnSpc>
              <a:spcBef>
                <a:spcPts val="500"/>
              </a:spcBef>
              <a:spcAft>
                <a:spcPts val="0"/>
              </a:spcAft>
              <a:buClr>
                <a:schemeClr val="lt2"/>
              </a:buClr>
              <a:buSzPts val="2133"/>
              <a:buFont typeface="Courier New"/>
              <a:buChar char="o"/>
              <a:defRPr b="0" i="0" sz="2133" u="none" cap="none" strike="noStrike">
                <a:solidFill>
                  <a:schemeClr val="dk1"/>
                </a:solidFill>
                <a:latin typeface="Tahoma"/>
                <a:ea typeface="Tahoma"/>
                <a:cs typeface="Tahoma"/>
                <a:sym typeface="Tahoma"/>
              </a:defRPr>
            </a:lvl2pPr>
            <a:lvl3pPr indent="-364045" lvl="2" marL="1371600" marR="0" rtl="0" algn="l">
              <a:lnSpc>
                <a:spcPct val="90000"/>
              </a:lnSpc>
              <a:spcBef>
                <a:spcPts val="500"/>
              </a:spcBef>
              <a:spcAft>
                <a:spcPts val="0"/>
              </a:spcAft>
              <a:buClr>
                <a:schemeClr val="lt2"/>
              </a:buClr>
              <a:buSzPts val="2133"/>
              <a:buFont typeface="Arial"/>
              <a:buChar char="•"/>
              <a:defRPr b="0" i="0" sz="2133" u="none" cap="none" strike="noStrike">
                <a:solidFill>
                  <a:schemeClr val="dk1"/>
                </a:solidFill>
                <a:latin typeface="Tahoma"/>
                <a:ea typeface="Tahoma"/>
                <a:cs typeface="Tahoma"/>
                <a:sym typeface="Tahoma"/>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6" name="Google Shape;66;p72"/>
          <p:cNvSpPr/>
          <p:nvPr>
            <p:ph idx="2" type="pic"/>
          </p:nvPr>
        </p:nvSpPr>
        <p:spPr>
          <a:xfrm>
            <a:off x="1" y="607408"/>
            <a:ext cx="5132388" cy="5173961"/>
          </a:xfrm>
          <a:prstGeom prst="rect">
            <a:avLst/>
          </a:prstGeom>
          <a:solidFill>
            <a:schemeClr val="lt1"/>
          </a:solidFill>
          <a:ln>
            <a:noFill/>
          </a:ln>
        </p:spPr>
      </p:sp>
      <p:sp>
        <p:nvSpPr>
          <p:cNvPr id="67" name="Google Shape;67;p72"/>
          <p:cNvSpPr txBox="1"/>
          <p:nvPr>
            <p:ph idx="3" type="body"/>
          </p:nvPr>
        </p:nvSpPr>
        <p:spPr>
          <a:xfrm>
            <a:off x="0" y="5781369"/>
            <a:ext cx="1902395" cy="26674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400"/>
              <a:buFont typeface="Arial"/>
              <a:buNone/>
              <a:defRPr b="0" i="0" sz="1400" u="none" cap="none" strike="noStrike">
                <a:solidFill>
                  <a:schemeClr val="dk1"/>
                </a:solidFill>
                <a:latin typeface="Tahoma"/>
                <a:ea typeface="Tahoma"/>
                <a:cs typeface="Tahoma"/>
                <a:sym typeface="Tahoma"/>
              </a:defRPr>
            </a:lvl1pPr>
            <a:lvl2pPr indent="-228600" lvl="1" marL="9144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2pPr>
            <a:lvl3pPr indent="-228600" lvl="2" marL="13716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3pPr>
            <a:lvl4pPr indent="-228600" lvl="3" marL="18288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4pPr>
            <a:lvl5pPr indent="-228600" lvl="4" marL="22860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8" name="Google Shape;68;p72"/>
          <p:cNvSpPr txBox="1"/>
          <p:nvPr/>
        </p:nvSpPr>
        <p:spPr>
          <a:xfrm>
            <a:off x="10521949" y="6480226"/>
            <a:ext cx="1060451" cy="234951"/>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US" sz="1333" u="none" cap="none" strike="noStrike">
                <a:solidFill>
                  <a:srgbClr val="7F7F7F"/>
                </a:solidFill>
                <a:latin typeface="Tahoma"/>
                <a:ea typeface="Tahoma"/>
                <a:cs typeface="Tahoma"/>
                <a:sym typeface="Tahoma"/>
              </a:rPr>
              <a:t>                </a:t>
            </a:r>
            <a:fld id="{00000000-1234-1234-1234-123412341234}" type="slidenum">
              <a:rPr b="1" i="0" lang="en-US" sz="1333" u="none" cap="none" strike="noStrike">
                <a:solidFill>
                  <a:srgbClr val="7F7F7F"/>
                </a:solidFill>
                <a:latin typeface="Tahoma"/>
                <a:ea typeface="Tahoma"/>
                <a:cs typeface="Tahoma"/>
                <a:sym typeface="Tahoma"/>
              </a:rPr>
              <a:t>‹#›</a:t>
            </a:fld>
            <a:endParaRPr b="1" i="0" sz="1333" u="none" cap="none" strike="noStrike">
              <a:solidFill>
                <a:srgbClr val="7F7F7F"/>
              </a:solidFill>
              <a:latin typeface="Tahoma"/>
              <a:ea typeface="Tahoma"/>
              <a:cs typeface="Tahoma"/>
              <a:sym typeface="Tahoma"/>
            </a:endParaRPr>
          </a:p>
        </p:txBody>
      </p:sp>
      <p:pic>
        <p:nvPicPr>
          <p:cNvPr id="69" name="Google Shape;69;p72"/>
          <p:cNvPicPr preferRelativeResize="0"/>
          <p:nvPr/>
        </p:nvPicPr>
        <p:blipFill rotWithShape="1">
          <a:blip r:embed="rId2">
            <a:alphaModFix amt="50000"/>
          </a:blip>
          <a:srcRect b="27019" l="12472" r="12906" t="27463"/>
          <a:stretch/>
        </p:blipFill>
        <p:spPr>
          <a:xfrm>
            <a:off x="696950" y="6407120"/>
            <a:ext cx="1377375" cy="38116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and Bullets">
  <p:cSld name="Big Image and Bullets">
    <p:spTree>
      <p:nvGrpSpPr>
        <p:cNvPr id="70" name="Shape 70"/>
        <p:cNvGrpSpPr/>
        <p:nvPr/>
      </p:nvGrpSpPr>
      <p:grpSpPr>
        <a:xfrm>
          <a:off x="0" y="0"/>
          <a:ext cx="0" cy="0"/>
          <a:chOff x="0" y="0"/>
          <a:chExt cx="0" cy="0"/>
        </a:xfrm>
      </p:grpSpPr>
      <p:sp>
        <p:nvSpPr>
          <p:cNvPr id="71" name="Google Shape;71;p73"/>
          <p:cNvSpPr txBox="1"/>
          <p:nvPr>
            <p:ph type="title"/>
          </p:nvPr>
        </p:nvSpPr>
        <p:spPr>
          <a:xfrm>
            <a:off x="7407565" y="434109"/>
            <a:ext cx="4174836" cy="1590243"/>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4000"/>
              <a:buFont typeface="Tahoma"/>
              <a:buNone/>
              <a:defRPr b="1" i="0" sz="4000" u="none" cap="none" strike="noStrike">
                <a:solidFill>
                  <a:schemeClr val="dk2"/>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73"/>
          <p:cNvSpPr/>
          <p:nvPr/>
        </p:nvSpPr>
        <p:spPr>
          <a:xfrm>
            <a:off x="7498080" y="2024352"/>
            <a:ext cx="1037573" cy="13778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Calibri"/>
              <a:ea typeface="Calibri"/>
              <a:cs typeface="Calibri"/>
              <a:sym typeface="Calibri"/>
            </a:endParaRPr>
          </a:p>
        </p:txBody>
      </p:sp>
      <p:sp>
        <p:nvSpPr>
          <p:cNvPr id="73" name="Google Shape;73;p73"/>
          <p:cNvSpPr txBox="1"/>
          <p:nvPr>
            <p:ph idx="1" type="body"/>
          </p:nvPr>
        </p:nvSpPr>
        <p:spPr>
          <a:xfrm>
            <a:off x="7407565" y="2447636"/>
            <a:ext cx="4174836" cy="3558640"/>
          </a:xfrm>
          <a:prstGeom prst="rect">
            <a:avLst/>
          </a:prstGeom>
          <a:noFill/>
          <a:ln>
            <a:noFill/>
          </a:ln>
        </p:spPr>
        <p:txBody>
          <a:bodyPr anchorCtr="0" anchor="t" bIns="45700" lIns="91425" spcFirstLastPara="1" rIns="91425" wrap="square" tIns="45700">
            <a:noAutofit/>
          </a:bodyPr>
          <a:lstStyle>
            <a:lvl1pPr indent="-364045" lvl="0" marL="457200" marR="0" rtl="0" algn="l">
              <a:lnSpc>
                <a:spcPct val="90000"/>
              </a:lnSpc>
              <a:spcBef>
                <a:spcPts val="1000"/>
              </a:spcBef>
              <a:spcAft>
                <a:spcPts val="0"/>
              </a:spcAft>
              <a:buClr>
                <a:schemeClr val="lt2"/>
              </a:buClr>
              <a:buSzPts val="2133"/>
              <a:buFont typeface="Noto Sans Symbols"/>
              <a:buChar char="▪"/>
              <a:defRPr b="0" i="0" sz="2133" u="none" cap="none" strike="noStrike">
                <a:solidFill>
                  <a:schemeClr val="dk1"/>
                </a:solidFill>
                <a:latin typeface="Tahoma"/>
                <a:ea typeface="Tahoma"/>
                <a:cs typeface="Tahoma"/>
                <a:sym typeface="Tahoma"/>
              </a:defRPr>
            </a:lvl1pPr>
            <a:lvl2pPr indent="-364045" lvl="1" marL="914400" marR="0" rtl="0" algn="l">
              <a:lnSpc>
                <a:spcPct val="90000"/>
              </a:lnSpc>
              <a:spcBef>
                <a:spcPts val="500"/>
              </a:spcBef>
              <a:spcAft>
                <a:spcPts val="0"/>
              </a:spcAft>
              <a:buClr>
                <a:schemeClr val="lt2"/>
              </a:buClr>
              <a:buSzPts val="2133"/>
              <a:buFont typeface="Courier New"/>
              <a:buChar char="o"/>
              <a:defRPr b="0" i="0" sz="2133" u="none" cap="none" strike="noStrike">
                <a:solidFill>
                  <a:schemeClr val="dk1"/>
                </a:solidFill>
                <a:latin typeface="Tahoma"/>
                <a:ea typeface="Tahoma"/>
                <a:cs typeface="Tahoma"/>
                <a:sym typeface="Tahoma"/>
              </a:defRPr>
            </a:lvl2pPr>
            <a:lvl3pPr indent="-364045" lvl="2" marL="1371600" marR="0" rtl="0" algn="l">
              <a:lnSpc>
                <a:spcPct val="90000"/>
              </a:lnSpc>
              <a:spcBef>
                <a:spcPts val="500"/>
              </a:spcBef>
              <a:spcAft>
                <a:spcPts val="0"/>
              </a:spcAft>
              <a:buClr>
                <a:schemeClr val="lt2"/>
              </a:buClr>
              <a:buSzPts val="2133"/>
              <a:buFont typeface="Arial"/>
              <a:buChar char="•"/>
              <a:defRPr b="0" i="0" sz="2133" u="none" cap="none" strike="noStrike">
                <a:solidFill>
                  <a:schemeClr val="dk1"/>
                </a:solidFill>
                <a:latin typeface="Tahoma"/>
                <a:ea typeface="Tahoma"/>
                <a:cs typeface="Tahoma"/>
                <a:sym typeface="Tahoma"/>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4" name="Google Shape;74;p73"/>
          <p:cNvSpPr/>
          <p:nvPr>
            <p:ph idx="2" type="pic"/>
          </p:nvPr>
        </p:nvSpPr>
        <p:spPr>
          <a:xfrm>
            <a:off x="1" y="0"/>
            <a:ext cx="6765651" cy="6858000"/>
          </a:xfrm>
          <a:prstGeom prst="rect">
            <a:avLst/>
          </a:prstGeom>
          <a:solidFill>
            <a:schemeClr val="lt1"/>
          </a:solidFill>
          <a:ln>
            <a:noFill/>
          </a:ln>
        </p:spPr>
      </p:sp>
      <p:sp>
        <p:nvSpPr>
          <p:cNvPr id="75" name="Google Shape;75;p73"/>
          <p:cNvSpPr txBox="1"/>
          <p:nvPr>
            <p:ph idx="3" type="body"/>
          </p:nvPr>
        </p:nvSpPr>
        <p:spPr>
          <a:xfrm>
            <a:off x="6768827" y="6480226"/>
            <a:ext cx="1902395" cy="26674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400"/>
              <a:buFont typeface="Arial"/>
              <a:buNone/>
              <a:defRPr b="0" i="0" sz="1400" u="none" cap="none" strike="noStrike">
                <a:solidFill>
                  <a:schemeClr val="dk1"/>
                </a:solidFill>
                <a:latin typeface="Tahoma"/>
                <a:ea typeface="Tahoma"/>
                <a:cs typeface="Tahoma"/>
                <a:sym typeface="Tahoma"/>
              </a:defRPr>
            </a:lvl1pPr>
            <a:lvl2pPr indent="-228600" lvl="1" marL="9144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2pPr>
            <a:lvl3pPr indent="-228600" lvl="2" marL="13716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3pPr>
            <a:lvl4pPr indent="-228600" lvl="3" marL="18288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4pPr>
            <a:lvl5pPr indent="-228600" lvl="4" marL="2286000" marR="0" rtl="0" algn="l">
              <a:lnSpc>
                <a:spcPct val="90000"/>
              </a:lnSpc>
              <a:spcBef>
                <a:spcPts val="500"/>
              </a:spcBef>
              <a:spcAft>
                <a:spcPts val="0"/>
              </a:spcAft>
              <a:buClr>
                <a:schemeClr val="dk1"/>
              </a:buClr>
              <a:buSzPts val="933"/>
              <a:buFont typeface="Arial"/>
              <a:buNone/>
              <a:defRPr b="0" i="0" sz="933"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6" name="Google Shape;76;p73"/>
          <p:cNvSpPr txBox="1"/>
          <p:nvPr/>
        </p:nvSpPr>
        <p:spPr>
          <a:xfrm>
            <a:off x="10521949" y="6480226"/>
            <a:ext cx="1060451" cy="234951"/>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US" sz="1333" u="none" cap="none" strike="noStrike">
                <a:solidFill>
                  <a:srgbClr val="7F7F7F"/>
                </a:solidFill>
                <a:latin typeface="Tahoma"/>
                <a:ea typeface="Tahoma"/>
                <a:cs typeface="Tahoma"/>
                <a:sym typeface="Tahoma"/>
              </a:rPr>
              <a:t>                </a:t>
            </a:r>
            <a:fld id="{00000000-1234-1234-1234-123412341234}" type="slidenum">
              <a:rPr b="1" i="0" lang="en-US" sz="1333" u="none" cap="none" strike="noStrike">
                <a:solidFill>
                  <a:srgbClr val="7F7F7F"/>
                </a:solidFill>
                <a:latin typeface="Tahoma"/>
                <a:ea typeface="Tahoma"/>
                <a:cs typeface="Tahoma"/>
                <a:sym typeface="Tahoma"/>
              </a:rPr>
              <a:t>‹#›</a:t>
            </a:fld>
            <a:endParaRPr b="1" i="0" sz="1333" u="none" cap="none" strike="noStrike">
              <a:solidFill>
                <a:srgbClr val="7F7F7F"/>
              </a:solidFill>
              <a:latin typeface="Tahoma"/>
              <a:ea typeface="Tahoma"/>
              <a:cs typeface="Tahoma"/>
              <a:sym typeface="Tahoma"/>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4.xml"/><Relationship Id="rId22" Type="http://schemas.openxmlformats.org/officeDocument/2006/relationships/slideLayout" Target="../slideLayouts/slideLayout36.xml"/><Relationship Id="rId21" Type="http://schemas.openxmlformats.org/officeDocument/2006/relationships/slideLayout" Target="../slideLayouts/slideLayout35.xml"/><Relationship Id="rId24" Type="http://schemas.openxmlformats.org/officeDocument/2006/relationships/slideLayout" Target="../slideLayouts/slideLayout38.xml"/><Relationship Id="rId23" Type="http://schemas.openxmlformats.org/officeDocument/2006/relationships/slideLayout" Target="../slideLayouts/slideLayout37.xml"/><Relationship Id="rId1" Type="http://schemas.openxmlformats.org/officeDocument/2006/relationships/image" Target="../media/image3.pn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26" Type="http://schemas.openxmlformats.org/officeDocument/2006/relationships/slideLayout" Target="../slideLayouts/slideLayout40.xml"/><Relationship Id="rId25" Type="http://schemas.openxmlformats.org/officeDocument/2006/relationships/slideLayout" Target="../slideLayouts/slideLayout39.xml"/><Relationship Id="rId28" Type="http://schemas.openxmlformats.org/officeDocument/2006/relationships/slideLayout" Target="../slideLayouts/slideLayout42.xml"/><Relationship Id="rId27" Type="http://schemas.openxmlformats.org/officeDocument/2006/relationships/slideLayout" Target="../slideLayouts/slideLayout41.xml"/><Relationship Id="rId5" Type="http://schemas.openxmlformats.org/officeDocument/2006/relationships/slideLayout" Target="../slideLayouts/slideLayout19.xml"/><Relationship Id="rId6" Type="http://schemas.openxmlformats.org/officeDocument/2006/relationships/slideLayout" Target="../slideLayouts/slideLayout20.xml"/><Relationship Id="rId29" Type="http://schemas.openxmlformats.org/officeDocument/2006/relationships/slideLayout" Target="../slideLayouts/slideLayout43.xml"/><Relationship Id="rId7" Type="http://schemas.openxmlformats.org/officeDocument/2006/relationships/slideLayout" Target="../slideLayouts/slideLayout21.xml"/><Relationship Id="rId8" Type="http://schemas.openxmlformats.org/officeDocument/2006/relationships/slideLayout" Target="../slideLayouts/slideLayout22.xml"/><Relationship Id="rId31" Type="http://schemas.openxmlformats.org/officeDocument/2006/relationships/slideLayout" Target="../slideLayouts/slideLayout45.xml"/><Relationship Id="rId30" Type="http://schemas.openxmlformats.org/officeDocument/2006/relationships/slideLayout" Target="../slideLayouts/slideLayout44.xml"/><Relationship Id="rId11" Type="http://schemas.openxmlformats.org/officeDocument/2006/relationships/slideLayout" Target="../slideLayouts/slideLayout25.xml"/><Relationship Id="rId33" Type="http://schemas.openxmlformats.org/officeDocument/2006/relationships/slideLayout" Target="../slideLayouts/slideLayout47.xml"/><Relationship Id="rId10" Type="http://schemas.openxmlformats.org/officeDocument/2006/relationships/slideLayout" Target="../slideLayouts/slideLayout24.xml"/><Relationship Id="rId32" Type="http://schemas.openxmlformats.org/officeDocument/2006/relationships/slideLayout" Target="../slideLayouts/slideLayout46.xml"/><Relationship Id="rId13" Type="http://schemas.openxmlformats.org/officeDocument/2006/relationships/slideLayout" Target="../slideLayouts/slideLayout27.xml"/><Relationship Id="rId35" Type="http://schemas.openxmlformats.org/officeDocument/2006/relationships/slideLayout" Target="../slideLayouts/slideLayout49.xml"/><Relationship Id="rId12" Type="http://schemas.openxmlformats.org/officeDocument/2006/relationships/slideLayout" Target="../slideLayouts/slideLayout26.xml"/><Relationship Id="rId34" Type="http://schemas.openxmlformats.org/officeDocument/2006/relationships/slideLayout" Target="../slideLayouts/slideLayout48.xml"/><Relationship Id="rId15" Type="http://schemas.openxmlformats.org/officeDocument/2006/relationships/slideLayout" Target="../slideLayouts/slideLayout29.xml"/><Relationship Id="rId37" Type="http://schemas.openxmlformats.org/officeDocument/2006/relationships/theme" Target="../theme/theme3.xml"/><Relationship Id="rId14" Type="http://schemas.openxmlformats.org/officeDocument/2006/relationships/slideLayout" Target="../slideLayouts/slideLayout28.xml"/><Relationship Id="rId36" Type="http://schemas.openxmlformats.org/officeDocument/2006/relationships/slideLayout" Target="../slideLayouts/slideLayout50.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9" Type="http://schemas.openxmlformats.org/officeDocument/2006/relationships/slideLayout" Target="../slideLayouts/slideLayout33.xml"/><Relationship Id="rId1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
        <p:nvSpPr>
          <p:cNvPr id="110" name="Google Shape;110;p30"/>
          <p:cNvSpPr/>
          <p:nvPr/>
        </p:nvSpPr>
        <p:spPr>
          <a:xfrm>
            <a:off x="0" y="6499798"/>
            <a:ext cx="12192000" cy="356616"/>
          </a:xfrm>
          <a:prstGeom prst="rect">
            <a:avLst/>
          </a:prstGeom>
          <a:solidFill>
            <a:srgbClr val="F2F2F2"/>
          </a:solidFill>
          <a:ln>
            <a:noFill/>
          </a:ln>
        </p:spPr>
        <p:txBody>
          <a:bodyPr anchorCtr="0" anchor="ctr" bIns="45700" lIns="0"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11" name="Google Shape;111;p30"/>
          <p:cNvCxnSpPr/>
          <p:nvPr/>
        </p:nvCxnSpPr>
        <p:spPr>
          <a:xfrm>
            <a:off x="0" y="6500474"/>
            <a:ext cx="12192000" cy="0"/>
          </a:xfrm>
          <a:prstGeom prst="straightConnector1">
            <a:avLst/>
          </a:prstGeom>
          <a:noFill/>
          <a:ln cap="flat" cmpd="sng" w="9525">
            <a:solidFill>
              <a:srgbClr val="BFBFBF"/>
            </a:solidFill>
            <a:prstDash val="solid"/>
            <a:miter lim="800000"/>
            <a:headEnd len="sm" w="sm" type="none"/>
            <a:tailEnd len="sm" w="sm" type="none"/>
          </a:ln>
        </p:spPr>
      </p:cxnSp>
      <p:sp>
        <p:nvSpPr>
          <p:cNvPr id="112" name="Google Shape;112;p30"/>
          <p:cNvSpPr txBox="1"/>
          <p:nvPr>
            <p:ph type="title"/>
          </p:nvPr>
        </p:nvSpPr>
        <p:spPr>
          <a:xfrm>
            <a:off x="457200" y="419100"/>
            <a:ext cx="11277600" cy="762000"/>
          </a:xfrm>
          <a:prstGeom prst="rect">
            <a:avLst/>
          </a:prstGeom>
          <a:noFill/>
          <a:ln>
            <a:noFill/>
          </a:ln>
        </p:spPr>
        <p:txBody>
          <a:bodyPr anchorCtr="0" anchor="t" bIns="0" lIns="0" spcFirstLastPara="1" rIns="0" wrap="square" tIns="0">
            <a:normAutofit/>
          </a:bodyPr>
          <a:lstStyle>
            <a:lvl1pPr lvl="0" marR="0" rtl="0" algn="l">
              <a:lnSpc>
                <a:spcPct val="90000"/>
              </a:lnSpc>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3" name="Google Shape;113;p30"/>
          <p:cNvSpPr txBox="1"/>
          <p:nvPr>
            <p:ph idx="1" type="body"/>
          </p:nvPr>
        </p:nvSpPr>
        <p:spPr>
          <a:xfrm>
            <a:off x="952500" y="1181100"/>
            <a:ext cx="10287000" cy="5029200"/>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1000"/>
              </a:spcBef>
              <a:spcAft>
                <a:spcPts val="0"/>
              </a:spcAft>
              <a:buClr>
                <a:srgbClr val="323F4F"/>
              </a:buClr>
              <a:buSzPts val="2000"/>
              <a:buFont typeface="Arial"/>
              <a:buChar char="•"/>
              <a:defRPr b="0" i="0" sz="2000" u="none" cap="none" strike="noStrike">
                <a:solidFill>
                  <a:srgbClr val="323F4F"/>
                </a:solidFill>
                <a:latin typeface="Arial"/>
                <a:ea typeface="Arial"/>
                <a:cs typeface="Arial"/>
                <a:sym typeface="Arial"/>
              </a:defRPr>
            </a:lvl1pPr>
            <a:lvl2pPr indent="-330200" lvl="1" marL="914400" marR="0" rtl="0" algn="l">
              <a:lnSpc>
                <a:spcPct val="100000"/>
              </a:lnSpc>
              <a:spcBef>
                <a:spcPts val="400"/>
              </a:spcBef>
              <a:spcAft>
                <a:spcPts val="0"/>
              </a:spcAft>
              <a:buClr>
                <a:srgbClr val="323F4F"/>
              </a:buClr>
              <a:buSzPts val="1600"/>
              <a:buFont typeface="Arial"/>
              <a:buChar char="-"/>
              <a:defRPr b="0" i="0" sz="1600" u="none" cap="none" strike="noStrike">
                <a:solidFill>
                  <a:srgbClr val="323F4F"/>
                </a:solidFill>
                <a:latin typeface="Arial"/>
                <a:ea typeface="Arial"/>
                <a:cs typeface="Arial"/>
                <a:sym typeface="Arial"/>
              </a:defRPr>
            </a:lvl2pPr>
            <a:lvl3pPr indent="-309880" lvl="2" marL="1371600" marR="0" rtl="0" algn="l">
              <a:lnSpc>
                <a:spcPct val="100000"/>
              </a:lnSpc>
              <a:spcBef>
                <a:spcPts val="400"/>
              </a:spcBef>
              <a:spcAft>
                <a:spcPts val="0"/>
              </a:spcAft>
              <a:buClr>
                <a:srgbClr val="323F4F"/>
              </a:buClr>
              <a:buSzPts val="1280"/>
              <a:buFont typeface="Noto Sans Symbols"/>
              <a:buChar char="▪"/>
              <a:defRPr b="0" i="0" sz="1600" u="none" cap="none" strike="noStrike">
                <a:solidFill>
                  <a:srgbClr val="323F4F"/>
                </a:solidFill>
                <a:latin typeface="Arial"/>
                <a:ea typeface="Arial"/>
                <a:cs typeface="Arial"/>
                <a:sym typeface="Arial"/>
              </a:defRPr>
            </a:lvl3pPr>
            <a:lvl4pPr indent="-309880" lvl="3" marL="1828800" marR="0" rtl="0" algn="l">
              <a:lnSpc>
                <a:spcPct val="100000"/>
              </a:lnSpc>
              <a:spcBef>
                <a:spcPts val="400"/>
              </a:spcBef>
              <a:spcAft>
                <a:spcPts val="0"/>
              </a:spcAft>
              <a:buClr>
                <a:srgbClr val="323F4F"/>
              </a:buClr>
              <a:buSzPts val="1280"/>
              <a:buFont typeface="Courier New"/>
              <a:buChar char="o"/>
              <a:defRPr b="0" i="0" sz="1600" u="none" cap="none" strike="noStrike">
                <a:solidFill>
                  <a:srgbClr val="323F4F"/>
                </a:solidFill>
                <a:latin typeface="Arial"/>
                <a:ea typeface="Arial"/>
                <a:cs typeface="Arial"/>
                <a:sym typeface="Arial"/>
              </a:defRPr>
            </a:lvl4pPr>
            <a:lvl5pPr indent="-330200" lvl="4" marL="2286000" marR="0" rtl="0" algn="l">
              <a:lnSpc>
                <a:spcPct val="100000"/>
              </a:lnSpc>
              <a:spcBef>
                <a:spcPts val="400"/>
              </a:spcBef>
              <a:spcAft>
                <a:spcPts val="0"/>
              </a:spcAft>
              <a:buClr>
                <a:srgbClr val="323F4F"/>
              </a:buClr>
              <a:buSzPts val="1600"/>
              <a:buFont typeface="Arial"/>
              <a:buChar char="•"/>
              <a:defRPr b="0" i="0" sz="1600" u="none" cap="none" strike="noStrike">
                <a:solidFill>
                  <a:srgbClr val="323F4F"/>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4" name="Google Shape;114;p30"/>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lvl1pPr lvl="0" marR="0" rtl="0" algn="r">
              <a:spcBef>
                <a:spcPts val="0"/>
              </a:spcBef>
              <a:spcAft>
                <a:spcPts val="0"/>
              </a:spcAft>
              <a:buSzPts val="1400"/>
              <a:buNone/>
              <a:defRPr b="0" i="0" sz="1000" u="none" cap="none" strike="noStrike">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5" name="Google Shape;115;p30"/>
          <p:cNvSpPr txBox="1"/>
          <p:nvPr>
            <p:ph idx="11" type="ftr"/>
          </p:nvPr>
        </p:nvSpPr>
        <p:spPr>
          <a:xfrm>
            <a:off x="742416" y="6500814"/>
            <a:ext cx="3197406" cy="355600"/>
          </a:xfrm>
          <a:prstGeom prst="rect">
            <a:avLst/>
          </a:prstGeom>
          <a:noFill/>
          <a:ln>
            <a:noFill/>
          </a:ln>
        </p:spPr>
        <p:txBody>
          <a:bodyPr anchorCtr="0" anchor="ctr" bIns="0" lIns="91425" spcFirstLastPara="1" rIns="91425" wrap="square" tIns="0">
            <a:noAutofit/>
          </a:bodyPr>
          <a:lstStyle>
            <a:lvl1pPr lvl="0" marR="0" rtl="0" algn="l">
              <a:spcBef>
                <a:spcPts val="0"/>
              </a:spcBef>
              <a:spcAft>
                <a:spcPts val="0"/>
              </a:spcAft>
              <a:buSzPts val="1400"/>
              <a:buNone/>
              <a:defRPr b="0" i="0" sz="1000" u="none" cap="none" strike="noStrike">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6" name="Google Shape;116;p30"/>
          <p:cNvSpPr txBox="1"/>
          <p:nvPr>
            <p:ph idx="12" type="sldNum"/>
          </p:nvPr>
        </p:nvSpPr>
        <p:spPr>
          <a:xfrm>
            <a:off x="11440302" y="6500474"/>
            <a:ext cx="381000" cy="357526"/>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1" i="0" sz="1000" u="none" cap="none" strike="noStrike">
                <a:solidFill>
                  <a:schemeClr val="accent2"/>
                </a:solidFill>
                <a:latin typeface="Arial"/>
                <a:ea typeface="Arial"/>
                <a:cs typeface="Arial"/>
                <a:sym typeface="Arial"/>
              </a:defRPr>
            </a:lvl1pPr>
            <a:lvl2pPr indent="0" lvl="1" marL="0" marR="0" rtl="0" algn="ctr">
              <a:spcBef>
                <a:spcPts val="0"/>
              </a:spcBef>
              <a:buNone/>
              <a:defRPr b="1" i="0" sz="1000" u="none" cap="none" strike="noStrike">
                <a:solidFill>
                  <a:schemeClr val="accent2"/>
                </a:solidFill>
                <a:latin typeface="Arial"/>
                <a:ea typeface="Arial"/>
                <a:cs typeface="Arial"/>
                <a:sym typeface="Arial"/>
              </a:defRPr>
            </a:lvl2pPr>
            <a:lvl3pPr indent="0" lvl="2" marL="0" marR="0" rtl="0" algn="ctr">
              <a:spcBef>
                <a:spcPts val="0"/>
              </a:spcBef>
              <a:buNone/>
              <a:defRPr b="1" i="0" sz="1000" u="none" cap="none" strike="noStrike">
                <a:solidFill>
                  <a:schemeClr val="accent2"/>
                </a:solidFill>
                <a:latin typeface="Arial"/>
                <a:ea typeface="Arial"/>
                <a:cs typeface="Arial"/>
                <a:sym typeface="Arial"/>
              </a:defRPr>
            </a:lvl3pPr>
            <a:lvl4pPr indent="0" lvl="3" marL="0" marR="0" rtl="0" algn="ctr">
              <a:spcBef>
                <a:spcPts val="0"/>
              </a:spcBef>
              <a:buNone/>
              <a:defRPr b="1" i="0" sz="1000" u="none" cap="none" strike="noStrike">
                <a:solidFill>
                  <a:schemeClr val="accent2"/>
                </a:solidFill>
                <a:latin typeface="Arial"/>
                <a:ea typeface="Arial"/>
                <a:cs typeface="Arial"/>
                <a:sym typeface="Arial"/>
              </a:defRPr>
            </a:lvl4pPr>
            <a:lvl5pPr indent="0" lvl="4" marL="0" marR="0" rtl="0" algn="ctr">
              <a:spcBef>
                <a:spcPts val="0"/>
              </a:spcBef>
              <a:buNone/>
              <a:defRPr b="1" i="0" sz="1000" u="none" cap="none" strike="noStrike">
                <a:solidFill>
                  <a:schemeClr val="accent2"/>
                </a:solidFill>
                <a:latin typeface="Arial"/>
                <a:ea typeface="Arial"/>
                <a:cs typeface="Arial"/>
                <a:sym typeface="Arial"/>
              </a:defRPr>
            </a:lvl5pPr>
            <a:lvl6pPr indent="0" lvl="5" marL="0" marR="0" rtl="0" algn="ctr">
              <a:spcBef>
                <a:spcPts val="0"/>
              </a:spcBef>
              <a:buNone/>
              <a:defRPr b="1" i="0" sz="1000" u="none" cap="none" strike="noStrike">
                <a:solidFill>
                  <a:schemeClr val="accent2"/>
                </a:solidFill>
                <a:latin typeface="Arial"/>
                <a:ea typeface="Arial"/>
                <a:cs typeface="Arial"/>
                <a:sym typeface="Arial"/>
              </a:defRPr>
            </a:lvl6pPr>
            <a:lvl7pPr indent="0" lvl="6" marL="0" marR="0" rtl="0" algn="ctr">
              <a:spcBef>
                <a:spcPts val="0"/>
              </a:spcBef>
              <a:buNone/>
              <a:defRPr b="1" i="0" sz="1000" u="none" cap="none" strike="noStrike">
                <a:solidFill>
                  <a:schemeClr val="accent2"/>
                </a:solidFill>
                <a:latin typeface="Arial"/>
                <a:ea typeface="Arial"/>
                <a:cs typeface="Arial"/>
                <a:sym typeface="Arial"/>
              </a:defRPr>
            </a:lvl7pPr>
            <a:lvl8pPr indent="0" lvl="7" marL="0" marR="0" rtl="0" algn="ctr">
              <a:spcBef>
                <a:spcPts val="0"/>
              </a:spcBef>
              <a:buNone/>
              <a:defRPr b="1" i="0" sz="1000" u="none" cap="none" strike="noStrike">
                <a:solidFill>
                  <a:schemeClr val="accent2"/>
                </a:solidFill>
                <a:latin typeface="Arial"/>
                <a:ea typeface="Arial"/>
                <a:cs typeface="Arial"/>
                <a:sym typeface="Arial"/>
              </a:defRPr>
            </a:lvl8pPr>
            <a:lvl9pPr indent="0" lvl="8" marL="0" marR="0" rtl="0" algn="ctr">
              <a:spcBef>
                <a:spcPts val="0"/>
              </a:spcBef>
              <a:buNone/>
              <a:defRPr b="1" i="0" sz="1000" u="none" cap="none" strike="noStrike">
                <a:solidFill>
                  <a:schemeClr val="accen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cxnSp>
        <p:nvCxnSpPr>
          <p:cNvPr id="117" name="Google Shape;117;p30"/>
          <p:cNvCxnSpPr/>
          <p:nvPr/>
        </p:nvCxnSpPr>
        <p:spPr>
          <a:xfrm>
            <a:off x="11424239" y="6604000"/>
            <a:ext cx="0" cy="155141"/>
          </a:xfrm>
          <a:prstGeom prst="straightConnector1">
            <a:avLst/>
          </a:prstGeom>
          <a:noFill/>
          <a:ln cap="flat" cmpd="sng" w="9525">
            <a:solidFill>
              <a:srgbClr val="BFBFBF"/>
            </a:solidFill>
            <a:prstDash val="solid"/>
            <a:miter lim="800000"/>
            <a:headEnd len="sm" w="sm" type="none"/>
            <a:tailEnd len="sm" w="sm" type="none"/>
          </a:ln>
        </p:spPr>
      </p:cxnSp>
      <p:pic>
        <p:nvPicPr>
          <p:cNvPr id="118" name="Google Shape;118;p30"/>
          <p:cNvPicPr preferRelativeResize="0"/>
          <p:nvPr/>
        </p:nvPicPr>
        <p:blipFill rotWithShape="1">
          <a:blip r:embed="rId1">
            <a:alphaModFix/>
          </a:blip>
          <a:srcRect b="0" l="0" r="0" t="0"/>
          <a:stretch/>
        </p:blipFill>
        <p:spPr>
          <a:xfrm>
            <a:off x="457200" y="6566791"/>
            <a:ext cx="210893" cy="22670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64">
          <p15:clr>
            <a:srgbClr val="F26B43"/>
          </p15:clr>
        </p15:guide>
        <p15:guide id="2" pos="288">
          <p15:clr>
            <a:srgbClr val="F26B43"/>
          </p15:clr>
        </p15:guide>
        <p15:guide id="3" pos="7392">
          <p15:clr>
            <a:srgbClr val="F26B43"/>
          </p15:clr>
        </p15:guide>
        <p15:guide id="4" orient="horz" pos="3912">
          <p15:clr>
            <a:srgbClr val="F26B43"/>
          </p15:clr>
        </p15:guide>
        <p15:guide id="5" pos="3840">
          <p15:clr>
            <a:srgbClr val="F26B43"/>
          </p15:clr>
        </p15:guide>
        <p15:guide id="6" orient="horz" pos="936">
          <p15:clr>
            <a:srgbClr val="F26B43"/>
          </p15:clr>
        </p15:guide>
        <p15:guide id="7" pos="600">
          <p15:clr>
            <a:srgbClr val="F26B43"/>
          </p15:clr>
        </p15:guide>
        <p15:guide id="8" pos="7080">
          <p15:clr>
            <a:srgbClr val="F26B43"/>
          </p15:clr>
        </p15:guide>
        <p15:guide id="9" pos="4056">
          <p15:clr>
            <a:srgbClr val="F26B43"/>
          </p15:clr>
        </p15:guide>
        <p15:guide id="10" pos="3624">
          <p15:clr>
            <a:srgbClr val="F26B43"/>
          </p15:clr>
        </p15:guide>
        <p15:guide id="11" orient="horz" pos="74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30.png"/><Relationship Id="rId7"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3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hyperlink" Target="https://arxiv.org/abs/2303.08774" TargetMode="External"/><Relationship Id="rId4" Type="http://schemas.openxmlformats.org/officeDocument/2006/relationships/hyperlink" Target="https://arxiv.org/abs/2210.10341" TargetMode="External"/><Relationship Id="rId9" Type="http://schemas.openxmlformats.org/officeDocument/2006/relationships/hyperlink" Target="https://doi.org/10.4274/tjod.79836" TargetMode="External"/><Relationship Id="rId5" Type="http://schemas.openxmlformats.org/officeDocument/2006/relationships/hyperlink" Target="https://clinicaltrials.gov/submit-studies/prs-help/user-guide#intro" TargetMode="External"/><Relationship Id="rId6" Type="http://schemas.openxmlformats.org/officeDocument/2006/relationships/hyperlink" Target="https://www.ncbi.nlm.nih.gov/pmc/articles/PMC10418514/" TargetMode="External"/><Relationship Id="rId7" Type="http://schemas.openxmlformats.org/officeDocument/2006/relationships/hyperlink" Target="https://thenewstack.io/tutorial-build-a-qa-bot-for-academy-awards-based-on-chatgpt/" TargetMode="External"/><Relationship Id="rId8" Type="http://schemas.openxmlformats.org/officeDocument/2006/relationships/hyperlink" Target="https://stackoverflow.com/questions/78415818/how-to-get-full-results-with-clinicaltrials-gov-api-in-pytho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
          <p:cNvSpPr txBox="1"/>
          <p:nvPr>
            <p:ph type="title"/>
          </p:nvPr>
        </p:nvSpPr>
        <p:spPr>
          <a:xfrm>
            <a:off x="623666" y="2578394"/>
            <a:ext cx="10944664" cy="72549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950"/>
              <a:buFont typeface="Tahoma"/>
              <a:buNone/>
            </a:pPr>
            <a:r>
              <a:rPr lang="en-US" sz="4600">
                <a:latin typeface="Arial"/>
                <a:ea typeface="Arial"/>
                <a:cs typeface="Arial"/>
                <a:sym typeface="Arial"/>
              </a:rPr>
              <a:t>LLMs for Clinical Trials</a:t>
            </a:r>
            <a:endParaRPr sz="4600">
              <a:latin typeface="Arial"/>
              <a:ea typeface="Arial"/>
              <a:cs typeface="Arial"/>
              <a:sym typeface="Arial"/>
            </a:endParaRPr>
          </a:p>
        </p:txBody>
      </p:sp>
      <p:sp>
        <p:nvSpPr>
          <p:cNvPr id="512" name="Google Shape;512;p1"/>
          <p:cNvSpPr txBox="1"/>
          <p:nvPr>
            <p:ph idx="1" type="body"/>
          </p:nvPr>
        </p:nvSpPr>
        <p:spPr>
          <a:xfrm>
            <a:off x="623666" y="3713288"/>
            <a:ext cx="10958737" cy="4889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000"/>
              <a:buNone/>
            </a:pPr>
            <a:r>
              <a:rPr b="1" lang="en-US" sz="2400">
                <a:latin typeface="Arial"/>
                <a:ea typeface="Arial"/>
                <a:cs typeface="Arial"/>
                <a:sym typeface="Arial"/>
              </a:rPr>
              <a:t>Finding the Right Clinical Trials for Patients</a:t>
            </a:r>
            <a:endParaRPr sz="2400">
              <a:latin typeface="Arial"/>
              <a:ea typeface="Arial"/>
              <a:cs typeface="Arial"/>
              <a:sym typeface="Arial"/>
            </a:endParaRPr>
          </a:p>
        </p:txBody>
      </p:sp>
      <p:sp>
        <p:nvSpPr>
          <p:cNvPr id="513" name="Google Shape;513;p1"/>
          <p:cNvSpPr txBox="1"/>
          <p:nvPr/>
        </p:nvSpPr>
        <p:spPr>
          <a:xfrm>
            <a:off x="623675" y="4611625"/>
            <a:ext cx="10449600" cy="107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000"/>
              <a:buFont typeface="Arial"/>
              <a:buNone/>
            </a:pPr>
            <a:r>
              <a:rPr lang="en-US">
                <a:solidFill>
                  <a:schemeClr val="lt1"/>
                </a:solidFill>
              </a:rPr>
              <a:t>Semester Project: Nainika Devireddy, Amin Diab, and Jieming Chu</a:t>
            </a:r>
            <a:endParaRPr>
              <a:solidFill>
                <a:srgbClr val="FFFFFF"/>
              </a:solidFill>
            </a:endParaRPr>
          </a:p>
          <a:p>
            <a:pPr indent="0" lvl="0" marL="0" marR="0" rtl="0" algn="l">
              <a:lnSpc>
                <a:spcPct val="100000"/>
              </a:lnSpc>
              <a:spcBef>
                <a:spcPts val="0"/>
              </a:spcBef>
              <a:spcAft>
                <a:spcPts val="0"/>
              </a:spcAft>
              <a:buClr>
                <a:srgbClr val="FFFFFF"/>
              </a:buClr>
              <a:buSzPts val="1800"/>
              <a:buFont typeface="Arial"/>
              <a:buNone/>
            </a:pPr>
            <a:r>
              <a:rPr i="0" lang="en-US" u="none" cap="none" strike="noStrike">
                <a:solidFill>
                  <a:srgbClr val="FFFFFF"/>
                </a:solidFill>
              </a:rPr>
              <a:t>EN.705.651.8VL.SP24  Large Language Models: Theory and Practice</a:t>
            </a:r>
            <a:endParaRPr/>
          </a:p>
          <a:p>
            <a:pPr indent="0" lvl="0" marL="0" marR="0" rtl="0" algn="l">
              <a:lnSpc>
                <a:spcPct val="100000"/>
              </a:lnSpc>
              <a:spcBef>
                <a:spcPts val="400"/>
              </a:spcBef>
              <a:spcAft>
                <a:spcPts val="0"/>
              </a:spcAft>
              <a:buClr>
                <a:srgbClr val="FFFFFF"/>
              </a:buClr>
              <a:buSzPts val="1800"/>
              <a:buFont typeface="Arial"/>
              <a:buNone/>
            </a:pPr>
            <a:r>
              <a:rPr i="0" lang="en-US" u="none" cap="none" strike="noStrike">
                <a:solidFill>
                  <a:srgbClr val="FFFFFF"/>
                </a:solidFill>
              </a:rPr>
              <a:t>6</a:t>
            </a:r>
            <a:r>
              <a:rPr baseline="30000" i="0" lang="en-US" u="none" cap="none" strike="noStrike">
                <a:solidFill>
                  <a:srgbClr val="FFFFFF"/>
                </a:solidFill>
              </a:rPr>
              <a:t>th</a:t>
            </a:r>
            <a:r>
              <a:rPr i="0" lang="en-US" u="none" cap="none" strike="noStrike">
                <a:solidFill>
                  <a:srgbClr val="FFFFFF"/>
                </a:solidFill>
              </a:rPr>
              <a:t> August 2024</a:t>
            </a:r>
            <a:endParaRPr i="0" u="none" cap="none" strike="noStrike">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2f0dff0bb58_0_17"/>
          <p:cNvSpPr txBox="1"/>
          <p:nvPr>
            <p:ph type="title"/>
          </p:nvPr>
        </p:nvSpPr>
        <p:spPr>
          <a:xfrm>
            <a:off x="457200" y="355302"/>
            <a:ext cx="11461800" cy="762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accent1"/>
              </a:buClr>
              <a:buSzPts val="3600"/>
              <a:buFont typeface="Arial"/>
              <a:buNone/>
            </a:pPr>
            <a:r>
              <a:rPr lang="en-US"/>
              <a:t>Approach 1</a:t>
            </a:r>
            <a:endParaRPr/>
          </a:p>
        </p:txBody>
      </p:sp>
      <p:sp>
        <p:nvSpPr>
          <p:cNvPr id="586" name="Google Shape;586;g2f0dff0bb58_0_17"/>
          <p:cNvSpPr txBox="1"/>
          <p:nvPr>
            <p:ph idx="4294967295" type="dt"/>
          </p:nvPr>
        </p:nvSpPr>
        <p:spPr>
          <a:xfrm>
            <a:off x="9879108" y="6500813"/>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
        <p:nvSpPr>
          <p:cNvPr id="587" name="Google Shape;587;g2f0dff0bb58_0_17"/>
          <p:cNvSpPr txBox="1"/>
          <p:nvPr>
            <p:ph idx="4294967295" type="sldNum"/>
          </p:nvPr>
        </p:nvSpPr>
        <p:spPr>
          <a:xfrm>
            <a:off x="11811000" y="6500813"/>
            <a:ext cx="381000" cy="357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588" name="Google Shape;588;g2f0dff0bb58_0_17"/>
          <p:cNvPicPr preferRelativeResize="0"/>
          <p:nvPr/>
        </p:nvPicPr>
        <p:blipFill rotWithShape="1">
          <a:blip r:embed="rId3">
            <a:alphaModFix/>
          </a:blip>
          <a:srcRect b="77864" l="0" r="40202" t="0"/>
          <a:stretch/>
        </p:blipFill>
        <p:spPr>
          <a:xfrm>
            <a:off x="0" y="2496571"/>
            <a:ext cx="7188698" cy="2803451"/>
          </a:xfrm>
          <a:prstGeom prst="rect">
            <a:avLst/>
          </a:prstGeom>
          <a:noFill/>
          <a:ln>
            <a:noFill/>
          </a:ln>
        </p:spPr>
      </p:pic>
      <p:sp>
        <p:nvSpPr>
          <p:cNvPr id="589" name="Google Shape;589;g2f0dff0bb58_0_17"/>
          <p:cNvSpPr txBox="1"/>
          <p:nvPr/>
        </p:nvSpPr>
        <p:spPr>
          <a:xfrm>
            <a:off x="381000" y="1181100"/>
            <a:ext cx="11811000" cy="49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US" sz="2000">
                <a:solidFill>
                  <a:srgbClr val="323F4F"/>
                </a:solidFill>
              </a:rPr>
              <a:t>Incorporating Full Patient Data and Clinical Trial Data in the Query</a:t>
            </a:r>
            <a:endParaRPr sz="2000"/>
          </a:p>
        </p:txBody>
      </p:sp>
      <p:pic>
        <p:nvPicPr>
          <p:cNvPr id="590" name="Google Shape;590;g2f0dff0bb58_0_17"/>
          <p:cNvPicPr preferRelativeResize="0"/>
          <p:nvPr/>
        </p:nvPicPr>
        <p:blipFill>
          <a:blip r:embed="rId4">
            <a:alphaModFix/>
          </a:blip>
          <a:stretch>
            <a:fillRect/>
          </a:stretch>
        </p:blipFill>
        <p:spPr>
          <a:xfrm>
            <a:off x="6924387" y="2046600"/>
            <a:ext cx="5131738" cy="34765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2f0dff0bb58_0_33"/>
          <p:cNvSpPr txBox="1"/>
          <p:nvPr>
            <p:ph type="title"/>
          </p:nvPr>
        </p:nvSpPr>
        <p:spPr>
          <a:xfrm>
            <a:off x="457200" y="355302"/>
            <a:ext cx="11461800" cy="762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accent1"/>
              </a:buClr>
              <a:buSzPts val="3600"/>
              <a:buFont typeface="Arial"/>
              <a:buNone/>
            </a:pPr>
            <a:r>
              <a:rPr lang="en-US"/>
              <a:t>Creating a Patient Summary from the Health Record</a:t>
            </a:r>
            <a:endParaRPr/>
          </a:p>
        </p:txBody>
      </p:sp>
      <p:sp>
        <p:nvSpPr>
          <p:cNvPr id="596" name="Google Shape;596;g2f0dff0bb58_0_33"/>
          <p:cNvSpPr txBox="1"/>
          <p:nvPr>
            <p:ph idx="4294967295" type="dt"/>
          </p:nvPr>
        </p:nvSpPr>
        <p:spPr>
          <a:xfrm>
            <a:off x="9879108" y="6500813"/>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
        <p:nvSpPr>
          <p:cNvPr id="597" name="Google Shape;597;g2f0dff0bb58_0_33"/>
          <p:cNvSpPr txBox="1"/>
          <p:nvPr>
            <p:ph idx="4294967295" type="sldNum"/>
          </p:nvPr>
        </p:nvSpPr>
        <p:spPr>
          <a:xfrm>
            <a:off x="11811000" y="6500813"/>
            <a:ext cx="381000" cy="357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98" name="Google Shape;598;g2f0dff0bb58_0_33"/>
          <p:cNvSpPr txBox="1"/>
          <p:nvPr/>
        </p:nvSpPr>
        <p:spPr>
          <a:xfrm>
            <a:off x="381000" y="1181100"/>
            <a:ext cx="11811000" cy="49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US" sz="2000">
                <a:solidFill>
                  <a:srgbClr val="323F4F"/>
                </a:solidFill>
              </a:rPr>
              <a:t>Prompting the LLM to Summarize the Patient Health Record</a:t>
            </a:r>
            <a:endParaRPr sz="2000"/>
          </a:p>
        </p:txBody>
      </p:sp>
      <p:pic>
        <p:nvPicPr>
          <p:cNvPr id="599" name="Google Shape;599;g2f0dff0bb58_0_33"/>
          <p:cNvPicPr preferRelativeResize="0"/>
          <p:nvPr/>
        </p:nvPicPr>
        <p:blipFill>
          <a:blip r:embed="rId3">
            <a:alphaModFix/>
          </a:blip>
          <a:stretch>
            <a:fillRect/>
          </a:stretch>
        </p:blipFill>
        <p:spPr>
          <a:xfrm>
            <a:off x="2476500" y="2063025"/>
            <a:ext cx="7620000" cy="3686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2f0971de5ab_5_32"/>
          <p:cNvSpPr txBox="1"/>
          <p:nvPr>
            <p:ph type="title"/>
          </p:nvPr>
        </p:nvSpPr>
        <p:spPr>
          <a:xfrm>
            <a:off x="457200" y="355302"/>
            <a:ext cx="11461800" cy="762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accent1"/>
              </a:buClr>
              <a:buSzPts val="3600"/>
              <a:buFont typeface="Arial"/>
              <a:buNone/>
            </a:pPr>
            <a:r>
              <a:rPr lang="en-US"/>
              <a:t>Approach 2</a:t>
            </a:r>
            <a:endParaRPr>
              <a:latin typeface="Arial"/>
              <a:ea typeface="Arial"/>
              <a:cs typeface="Arial"/>
              <a:sym typeface="Arial"/>
            </a:endParaRPr>
          </a:p>
        </p:txBody>
      </p:sp>
      <p:sp>
        <p:nvSpPr>
          <p:cNvPr id="605" name="Google Shape;605;g2f0971de5ab_5_32"/>
          <p:cNvSpPr txBox="1"/>
          <p:nvPr>
            <p:ph idx="4294967295" type="dt"/>
          </p:nvPr>
        </p:nvSpPr>
        <p:spPr>
          <a:xfrm>
            <a:off x="9879108" y="6500813"/>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a:t>
            </a:r>
            <a:r>
              <a:rPr lang="en-US"/>
              <a:t> August 2024</a:t>
            </a:r>
            <a:endParaRPr/>
          </a:p>
        </p:txBody>
      </p:sp>
      <p:sp>
        <p:nvSpPr>
          <p:cNvPr id="606" name="Google Shape;606;g2f0971de5ab_5_32"/>
          <p:cNvSpPr txBox="1"/>
          <p:nvPr>
            <p:ph idx="4294967295" type="sldNum"/>
          </p:nvPr>
        </p:nvSpPr>
        <p:spPr>
          <a:xfrm>
            <a:off x="11811000" y="6500813"/>
            <a:ext cx="381000" cy="357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607" name="Google Shape;607;g2f0971de5ab_5_32"/>
          <p:cNvPicPr preferRelativeResize="0"/>
          <p:nvPr/>
        </p:nvPicPr>
        <p:blipFill rotWithShape="1">
          <a:blip r:embed="rId3">
            <a:alphaModFix/>
          </a:blip>
          <a:srcRect b="56314" l="0" r="27922" t="21550"/>
          <a:stretch/>
        </p:blipFill>
        <p:spPr>
          <a:xfrm>
            <a:off x="365100" y="2180867"/>
            <a:ext cx="11461800" cy="3708334"/>
          </a:xfrm>
          <a:prstGeom prst="rect">
            <a:avLst/>
          </a:prstGeom>
          <a:noFill/>
          <a:ln>
            <a:noFill/>
          </a:ln>
        </p:spPr>
      </p:pic>
      <p:sp>
        <p:nvSpPr>
          <p:cNvPr id="608" name="Google Shape;608;g2f0971de5ab_5_32"/>
          <p:cNvSpPr txBox="1"/>
          <p:nvPr/>
        </p:nvSpPr>
        <p:spPr>
          <a:xfrm>
            <a:off x="381000" y="1181100"/>
            <a:ext cx="11811000" cy="49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US" sz="2000">
                <a:solidFill>
                  <a:srgbClr val="323F4F"/>
                </a:solidFill>
              </a:rPr>
              <a:t>Incorporating Patient Summary and Clinical Trial Data in the Query</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2f0971de5ab_5_46"/>
          <p:cNvSpPr txBox="1"/>
          <p:nvPr>
            <p:ph type="title"/>
          </p:nvPr>
        </p:nvSpPr>
        <p:spPr>
          <a:xfrm>
            <a:off x="457200" y="355302"/>
            <a:ext cx="11461800" cy="762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accent1"/>
              </a:buClr>
              <a:buSzPts val="3600"/>
              <a:buFont typeface="Arial"/>
              <a:buNone/>
            </a:pPr>
            <a:r>
              <a:rPr lang="en-US"/>
              <a:t>Approach 3</a:t>
            </a:r>
            <a:endParaRPr>
              <a:latin typeface="Arial"/>
              <a:ea typeface="Arial"/>
              <a:cs typeface="Arial"/>
              <a:sym typeface="Arial"/>
            </a:endParaRPr>
          </a:p>
        </p:txBody>
      </p:sp>
      <p:sp>
        <p:nvSpPr>
          <p:cNvPr id="614" name="Google Shape;614;g2f0971de5ab_5_46"/>
          <p:cNvSpPr txBox="1"/>
          <p:nvPr>
            <p:ph idx="4294967295" type="dt"/>
          </p:nvPr>
        </p:nvSpPr>
        <p:spPr>
          <a:xfrm>
            <a:off x="9879108" y="6500813"/>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a:t>
            </a:r>
            <a:r>
              <a:rPr lang="en-US"/>
              <a:t> August 2024</a:t>
            </a:r>
            <a:endParaRPr/>
          </a:p>
        </p:txBody>
      </p:sp>
      <p:sp>
        <p:nvSpPr>
          <p:cNvPr id="615" name="Google Shape;615;g2f0971de5ab_5_46"/>
          <p:cNvSpPr txBox="1"/>
          <p:nvPr>
            <p:ph idx="4294967295" type="sldNum"/>
          </p:nvPr>
        </p:nvSpPr>
        <p:spPr>
          <a:xfrm>
            <a:off x="11811000" y="6500813"/>
            <a:ext cx="381000" cy="357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616" name="Google Shape;616;g2f0971de5ab_5_46"/>
          <p:cNvPicPr preferRelativeResize="0"/>
          <p:nvPr/>
        </p:nvPicPr>
        <p:blipFill rotWithShape="1">
          <a:blip r:embed="rId3">
            <a:alphaModFix/>
          </a:blip>
          <a:srcRect b="28602" l="805" r="3270" t="44226"/>
          <a:stretch/>
        </p:blipFill>
        <p:spPr>
          <a:xfrm>
            <a:off x="0" y="2158625"/>
            <a:ext cx="12192000" cy="3638159"/>
          </a:xfrm>
          <a:prstGeom prst="rect">
            <a:avLst/>
          </a:prstGeom>
          <a:noFill/>
          <a:ln>
            <a:noFill/>
          </a:ln>
        </p:spPr>
      </p:pic>
      <p:sp>
        <p:nvSpPr>
          <p:cNvPr id="617" name="Google Shape;617;g2f0971de5ab_5_46"/>
          <p:cNvSpPr txBox="1"/>
          <p:nvPr/>
        </p:nvSpPr>
        <p:spPr>
          <a:xfrm>
            <a:off x="381000" y="1181100"/>
            <a:ext cx="118110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US" sz="1800">
                <a:solidFill>
                  <a:srgbClr val="323F4F"/>
                </a:solidFill>
              </a:rPr>
              <a:t>Incorporating Patient Summary and Clinical Trial Data in a RAG-Enabled LLM Query</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2f0971de5ab_5_53"/>
          <p:cNvSpPr txBox="1"/>
          <p:nvPr>
            <p:ph type="title"/>
          </p:nvPr>
        </p:nvSpPr>
        <p:spPr>
          <a:xfrm>
            <a:off x="457200" y="355302"/>
            <a:ext cx="11461800" cy="762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accent1"/>
              </a:buClr>
              <a:buSzPts val="3600"/>
              <a:buFont typeface="Arial"/>
              <a:buNone/>
            </a:pPr>
            <a:r>
              <a:rPr lang="en-US"/>
              <a:t>Approach 4</a:t>
            </a:r>
            <a:endParaRPr>
              <a:latin typeface="Arial"/>
              <a:ea typeface="Arial"/>
              <a:cs typeface="Arial"/>
              <a:sym typeface="Arial"/>
            </a:endParaRPr>
          </a:p>
        </p:txBody>
      </p:sp>
      <p:sp>
        <p:nvSpPr>
          <p:cNvPr id="623" name="Google Shape;623;g2f0971de5ab_5_53"/>
          <p:cNvSpPr txBox="1"/>
          <p:nvPr>
            <p:ph idx="4294967295" type="dt"/>
          </p:nvPr>
        </p:nvSpPr>
        <p:spPr>
          <a:xfrm>
            <a:off x="9879108" y="6500813"/>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a:t>
            </a:r>
            <a:r>
              <a:rPr lang="en-US"/>
              <a:t> August 2024</a:t>
            </a:r>
            <a:endParaRPr/>
          </a:p>
        </p:txBody>
      </p:sp>
      <p:sp>
        <p:nvSpPr>
          <p:cNvPr id="624" name="Google Shape;624;g2f0971de5ab_5_53"/>
          <p:cNvSpPr txBox="1"/>
          <p:nvPr>
            <p:ph idx="4294967295" type="sldNum"/>
          </p:nvPr>
        </p:nvSpPr>
        <p:spPr>
          <a:xfrm>
            <a:off x="11811000" y="6500813"/>
            <a:ext cx="381000" cy="357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625" name="Google Shape;625;g2f0971de5ab_5_53"/>
          <p:cNvPicPr preferRelativeResize="0"/>
          <p:nvPr/>
        </p:nvPicPr>
        <p:blipFill rotWithShape="1">
          <a:blip r:embed="rId3">
            <a:alphaModFix/>
          </a:blip>
          <a:srcRect b="-472" l="825" r="865" t="73301"/>
          <a:stretch/>
        </p:blipFill>
        <p:spPr>
          <a:xfrm>
            <a:off x="148150" y="2263045"/>
            <a:ext cx="12043848" cy="3506606"/>
          </a:xfrm>
          <a:prstGeom prst="rect">
            <a:avLst/>
          </a:prstGeom>
          <a:noFill/>
          <a:ln>
            <a:noFill/>
          </a:ln>
        </p:spPr>
      </p:pic>
      <p:sp>
        <p:nvSpPr>
          <p:cNvPr id="626" name="Google Shape;626;g2f0971de5ab_5_53"/>
          <p:cNvSpPr txBox="1"/>
          <p:nvPr/>
        </p:nvSpPr>
        <p:spPr>
          <a:xfrm>
            <a:off x="381000" y="1181100"/>
            <a:ext cx="118110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US" sz="1800">
                <a:solidFill>
                  <a:srgbClr val="323F4F"/>
                </a:solidFill>
              </a:rPr>
              <a:t>Incorporating Patient Summary and Clinical Trial Data in a RAG-Enabled LLM Query</a:t>
            </a:r>
            <a:endParaRPr b="1" sz="1800">
              <a:solidFill>
                <a:srgbClr val="323F4F"/>
              </a:solidFill>
            </a:endParaRPr>
          </a:p>
          <a:p>
            <a:pPr indent="0" lvl="0" marL="0" rtl="0" algn="just">
              <a:lnSpc>
                <a:spcPct val="115000"/>
              </a:lnSpc>
              <a:spcBef>
                <a:spcPts val="0"/>
              </a:spcBef>
              <a:spcAft>
                <a:spcPts val="0"/>
              </a:spcAft>
              <a:buNone/>
            </a:pPr>
            <a:r>
              <a:rPr b="1" lang="en-US" sz="1800">
                <a:solidFill>
                  <a:srgbClr val="323F4F"/>
                </a:solidFill>
              </a:rPr>
              <a:t>with a Modified Similarity Metric</a:t>
            </a:r>
            <a:endParaRPr b="1" sz="1800">
              <a:solidFill>
                <a:srgbClr val="323F4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2f0971de5ab_4_181"/>
          <p:cNvSpPr txBox="1"/>
          <p:nvPr>
            <p:ph type="title"/>
          </p:nvPr>
        </p:nvSpPr>
        <p:spPr>
          <a:xfrm>
            <a:off x="457200" y="419100"/>
            <a:ext cx="11277600" cy="762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Prompt Engineering</a:t>
            </a:r>
            <a:endParaRPr/>
          </a:p>
        </p:txBody>
      </p:sp>
      <p:sp>
        <p:nvSpPr>
          <p:cNvPr id="633" name="Google Shape;633;g2f0971de5ab_4_181"/>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634" name="Google Shape;634;g2f0971de5ab_4_181"/>
          <p:cNvPicPr preferRelativeResize="0"/>
          <p:nvPr/>
        </p:nvPicPr>
        <p:blipFill>
          <a:blip r:embed="rId3">
            <a:alphaModFix/>
          </a:blip>
          <a:stretch>
            <a:fillRect/>
          </a:stretch>
        </p:blipFill>
        <p:spPr>
          <a:xfrm>
            <a:off x="152400" y="1371275"/>
            <a:ext cx="3849899" cy="2608150"/>
          </a:xfrm>
          <a:prstGeom prst="rect">
            <a:avLst/>
          </a:prstGeom>
          <a:noFill/>
          <a:ln>
            <a:noFill/>
          </a:ln>
        </p:spPr>
      </p:pic>
      <p:pic>
        <p:nvPicPr>
          <p:cNvPr id="635" name="Google Shape;635;g2f0971de5ab_4_181"/>
          <p:cNvPicPr preferRelativeResize="0"/>
          <p:nvPr/>
        </p:nvPicPr>
        <p:blipFill>
          <a:blip r:embed="rId4">
            <a:alphaModFix/>
          </a:blip>
          <a:stretch>
            <a:fillRect/>
          </a:stretch>
        </p:blipFill>
        <p:spPr>
          <a:xfrm>
            <a:off x="4171050" y="1080200"/>
            <a:ext cx="3849900" cy="2345507"/>
          </a:xfrm>
          <a:prstGeom prst="rect">
            <a:avLst/>
          </a:prstGeom>
          <a:noFill/>
          <a:ln>
            <a:noFill/>
          </a:ln>
        </p:spPr>
      </p:pic>
      <p:pic>
        <p:nvPicPr>
          <p:cNvPr id="636" name="Google Shape;636;g2f0971de5ab_4_181"/>
          <p:cNvPicPr preferRelativeResize="0"/>
          <p:nvPr/>
        </p:nvPicPr>
        <p:blipFill>
          <a:blip r:embed="rId5">
            <a:alphaModFix/>
          </a:blip>
          <a:stretch>
            <a:fillRect/>
          </a:stretch>
        </p:blipFill>
        <p:spPr>
          <a:xfrm>
            <a:off x="4171050" y="3578100"/>
            <a:ext cx="3849900" cy="2776740"/>
          </a:xfrm>
          <a:prstGeom prst="rect">
            <a:avLst/>
          </a:prstGeom>
          <a:noFill/>
          <a:ln>
            <a:noFill/>
          </a:ln>
        </p:spPr>
      </p:pic>
      <p:pic>
        <p:nvPicPr>
          <p:cNvPr id="637" name="Google Shape;637;g2f0971de5ab_4_181"/>
          <p:cNvPicPr preferRelativeResize="0"/>
          <p:nvPr/>
        </p:nvPicPr>
        <p:blipFill>
          <a:blip r:embed="rId6">
            <a:alphaModFix/>
          </a:blip>
          <a:stretch>
            <a:fillRect/>
          </a:stretch>
        </p:blipFill>
        <p:spPr>
          <a:xfrm>
            <a:off x="8189700" y="2031663"/>
            <a:ext cx="3849900" cy="2794663"/>
          </a:xfrm>
          <a:prstGeom prst="rect">
            <a:avLst/>
          </a:prstGeom>
          <a:noFill/>
          <a:ln>
            <a:noFill/>
          </a:ln>
        </p:spPr>
      </p:pic>
      <p:sp>
        <p:nvSpPr>
          <p:cNvPr id="638" name="Google Shape;638;g2f0971de5ab_4_181"/>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pic>
        <p:nvPicPr>
          <p:cNvPr id="639" name="Google Shape;639;g2f0971de5ab_4_181"/>
          <p:cNvPicPr preferRelativeResize="0"/>
          <p:nvPr/>
        </p:nvPicPr>
        <p:blipFill>
          <a:blip r:embed="rId7">
            <a:alphaModFix/>
          </a:blip>
          <a:stretch>
            <a:fillRect/>
          </a:stretch>
        </p:blipFill>
        <p:spPr>
          <a:xfrm>
            <a:off x="152400" y="4131825"/>
            <a:ext cx="3866250" cy="18702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2f0dff0bb58_0_5"/>
          <p:cNvSpPr txBox="1"/>
          <p:nvPr>
            <p:ph type="title"/>
          </p:nvPr>
        </p:nvSpPr>
        <p:spPr>
          <a:xfrm>
            <a:off x="457200" y="419100"/>
            <a:ext cx="11277600" cy="762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Prompt Engineering</a:t>
            </a:r>
            <a:endParaRPr/>
          </a:p>
        </p:txBody>
      </p:sp>
      <p:sp>
        <p:nvSpPr>
          <p:cNvPr id="646" name="Google Shape;646;g2f0dff0bb58_0_5"/>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647" name="Google Shape;647;g2f0dff0bb58_0_5"/>
          <p:cNvPicPr preferRelativeResize="0"/>
          <p:nvPr/>
        </p:nvPicPr>
        <p:blipFill>
          <a:blip r:embed="rId3">
            <a:alphaModFix/>
          </a:blip>
          <a:stretch>
            <a:fillRect/>
          </a:stretch>
        </p:blipFill>
        <p:spPr>
          <a:xfrm>
            <a:off x="2747052" y="1327549"/>
            <a:ext cx="6428051" cy="4666149"/>
          </a:xfrm>
          <a:prstGeom prst="rect">
            <a:avLst/>
          </a:prstGeom>
          <a:noFill/>
          <a:ln>
            <a:noFill/>
          </a:ln>
        </p:spPr>
      </p:pic>
      <p:sp>
        <p:nvSpPr>
          <p:cNvPr id="648" name="Google Shape;648;g2f0dff0bb58_0_5"/>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
        <p:nvSpPr>
          <p:cNvPr id="649" name="Google Shape;649;g2f0dff0bb58_0_5"/>
          <p:cNvSpPr/>
          <p:nvPr/>
        </p:nvSpPr>
        <p:spPr>
          <a:xfrm>
            <a:off x="2818625" y="4140450"/>
            <a:ext cx="6259200" cy="1853400"/>
          </a:xfrm>
          <a:prstGeom prst="rect">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2f08f4a1049_0_419"/>
          <p:cNvSpPr txBox="1"/>
          <p:nvPr>
            <p:ph type="title"/>
          </p:nvPr>
        </p:nvSpPr>
        <p:spPr>
          <a:xfrm>
            <a:off x="457200" y="355302"/>
            <a:ext cx="11461800" cy="762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accent1"/>
              </a:buClr>
              <a:buSzPts val="3600"/>
              <a:buFont typeface="Arial"/>
              <a:buNone/>
            </a:pPr>
            <a:r>
              <a:rPr lang="en-US"/>
              <a:t>Quantitative</a:t>
            </a:r>
            <a:r>
              <a:rPr lang="en-US">
                <a:latin typeface="Arial"/>
                <a:ea typeface="Arial"/>
                <a:cs typeface="Arial"/>
                <a:sym typeface="Arial"/>
              </a:rPr>
              <a:t> LLM Evaluation</a:t>
            </a:r>
            <a:endParaRPr>
              <a:latin typeface="Arial"/>
              <a:ea typeface="Arial"/>
              <a:cs typeface="Arial"/>
              <a:sym typeface="Arial"/>
            </a:endParaRPr>
          </a:p>
        </p:txBody>
      </p:sp>
      <p:sp>
        <p:nvSpPr>
          <p:cNvPr id="655" name="Google Shape;655;g2f08f4a1049_0_419"/>
          <p:cNvSpPr txBox="1"/>
          <p:nvPr>
            <p:ph idx="12" type="sldNum"/>
          </p:nvPr>
        </p:nvSpPr>
        <p:spPr>
          <a:xfrm>
            <a:off x="9879108" y="6500813"/>
            <a:ext cx="1371600" cy="357300"/>
          </a:xfrm>
          <a:prstGeom prst="rect">
            <a:avLst/>
          </a:prstGeom>
          <a:noFill/>
          <a:ln>
            <a:noFill/>
          </a:ln>
        </p:spPr>
        <p:txBody>
          <a:bodyPr anchorCtr="0" anchor="ctr" bIns="0" lIns="91425" spcFirstLastPara="1" rIns="91425" wrap="square" tIns="0">
            <a:noAutofit/>
          </a:bodyPr>
          <a:lstStyle/>
          <a:p>
            <a:pPr indent="0" lvl="0" marL="0" marR="0" rtl="0" algn="r">
              <a:lnSpc>
                <a:spcPct val="100000"/>
              </a:lnSpc>
              <a:spcBef>
                <a:spcPts val="0"/>
              </a:spcBef>
              <a:spcAft>
                <a:spcPts val="0"/>
              </a:spcAft>
              <a:buNone/>
            </a:pPr>
            <a:r>
              <a:rPr b="0" lang="en-US">
                <a:solidFill>
                  <a:srgbClr val="7F7F7F"/>
                </a:solidFill>
              </a:rPr>
              <a:t>6</a:t>
            </a:r>
            <a:r>
              <a:rPr b="0" lang="en-US">
                <a:solidFill>
                  <a:srgbClr val="7F7F7F"/>
                </a:solidFill>
              </a:rPr>
              <a:t> August 2024</a:t>
            </a:r>
            <a:endParaRPr/>
          </a:p>
        </p:txBody>
      </p:sp>
      <p:sp>
        <p:nvSpPr>
          <p:cNvPr id="656" name="Google Shape;656;g2f08f4a1049_0_419"/>
          <p:cNvSpPr txBox="1"/>
          <p:nvPr>
            <p:ph idx="10" type="dt"/>
          </p:nvPr>
        </p:nvSpPr>
        <p:spPr>
          <a:xfrm>
            <a:off x="11811000" y="6500813"/>
            <a:ext cx="381000" cy="357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57" name="Google Shape;657;g2f08f4a1049_0_419"/>
          <p:cNvSpPr txBox="1"/>
          <p:nvPr>
            <p:ph idx="1" type="body"/>
          </p:nvPr>
        </p:nvSpPr>
        <p:spPr>
          <a:xfrm>
            <a:off x="308600" y="979725"/>
            <a:ext cx="11662500" cy="49677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800"/>
          </a:p>
          <a:p>
            <a:pPr indent="-228600" lvl="0" marL="228600" rtl="0" algn="just">
              <a:lnSpc>
                <a:spcPct val="115000"/>
              </a:lnSpc>
              <a:spcBef>
                <a:spcPts val="0"/>
              </a:spcBef>
              <a:spcAft>
                <a:spcPts val="0"/>
              </a:spcAft>
              <a:buSzPts val="1800"/>
              <a:buChar char="•"/>
            </a:pPr>
            <a:r>
              <a:rPr lang="en-US" sz="1800"/>
              <a:t>The response from the LLM for each approach was evaluated as shown below:</a:t>
            </a:r>
            <a:endParaRPr sz="1800"/>
          </a:p>
          <a:p>
            <a:pPr indent="0" lvl="0" marL="0" rtl="0" algn="just">
              <a:lnSpc>
                <a:spcPct val="115000"/>
              </a:lnSpc>
              <a:spcBef>
                <a:spcPts val="0"/>
              </a:spcBef>
              <a:spcAft>
                <a:spcPts val="0"/>
              </a:spcAft>
              <a:buNone/>
            </a:pPr>
            <a:r>
              <a:t/>
            </a:r>
            <a:endParaRPr sz="1800"/>
          </a:p>
          <a:p>
            <a:pPr indent="0" lvl="0" marL="693737" rtl="0" algn="just">
              <a:lnSpc>
                <a:spcPct val="115000"/>
              </a:lnSpc>
              <a:spcBef>
                <a:spcPts val="0"/>
              </a:spcBef>
              <a:spcAft>
                <a:spcPts val="0"/>
              </a:spcAft>
              <a:buNone/>
            </a:pPr>
            <a:r>
              <a:rPr lang="en-US" sz="1800"/>
              <a:t>a) Inspect the stated clinical trials in the LLM’s response to matching a patient to clinical trials.</a:t>
            </a:r>
            <a:endParaRPr sz="1800"/>
          </a:p>
          <a:p>
            <a:pPr indent="0" lvl="0" marL="693737" rtl="0" algn="just">
              <a:lnSpc>
                <a:spcPct val="115000"/>
              </a:lnSpc>
              <a:spcBef>
                <a:spcPts val="0"/>
              </a:spcBef>
              <a:spcAft>
                <a:spcPts val="0"/>
              </a:spcAft>
              <a:buNone/>
            </a:pPr>
            <a:r>
              <a:t/>
            </a:r>
            <a:endParaRPr sz="1800"/>
          </a:p>
          <a:p>
            <a:pPr indent="0" lvl="0" marL="693737" rtl="0" algn="just">
              <a:lnSpc>
                <a:spcPct val="115000"/>
              </a:lnSpc>
              <a:spcBef>
                <a:spcPts val="0"/>
              </a:spcBef>
              <a:spcAft>
                <a:spcPts val="0"/>
              </a:spcAft>
              <a:buNone/>
            </a:pPr>
            <a:r>
              <a:rPr lang="en-US" sz="1800"/>
              <a:t>b) Check the accuracy in the stated clinical trials primarily along two dimensions</a:t>
            </a:r>
            <a:endParaRPr sz="1800"/>
          </a:p>
          <a:p>
            <a:pPr indent="0" lvl="0" marL="228600" rtl="0" algn="just">
              <a:lnSpc>
                <a:spcPct val="115000"/>
              </a:lnSpc>
              <a:spcBef>
                <a:spcPts val="0"/>
              </a:spcBef>
              <a:spcAft>
                <a:spcPts val="0"/>
              </a:spcAft>
              <a:buNone/>
            </a:pPr>
            <a:r>
              <a:t/>
            </a:r>
            <a:endParaRPr sz="1800"/>
          </a:p>
          <a:p>
            <a:pPr indent="-251460" lvl="2" marL="1150937" rtl="0" algn="just">
              <a:lnSpc>
                <a:spcPct val="115000"/>
              </a:lnSpc>
              <a:spcBef>
                <a:spcPts val="0"/>
              </a:spcBef>
              <a:spcAft>
                <a:spcPts val="0"/>
              </a:spcAft>
              <a:buSzPts val="1800"/>
              <a:buChar char="▪"/>
            </a:pPr>
            <a:r>
              <a:rPr lang="en-US" sz="1800"/>
              <a:t>Whether the eligibility criteria are correct (no hallucinations), and</a:t>
            </a:r>
            <a:endParaRPr sz="1800"/>
          </a:p>
          <a:p>
            <a:pPr indent="-251460" lvl="2" marL="1150937" rtl="0" algn="just">
              <a:lnSpc>
                <a:spcPct val="115000"/>
              </a:lnSpc>
              <a:spcBef>
                <a:spcPts val="0"/>
              </a:spcBef>
              <a:spcAft>
                <a:spcPts val="0"/>
              </a:spcAft>
              <a:buSzPts val="1800"/>
              <a:buChar char="▪"/>
            </a:pPr>
            <a:r>
              <a:rPr lang="en-US" sz="1800"/>
              <a:t>Whether any part of the patient history has been omitted in the model’s output</a:t>
            </a:r>
            <a:endParaRPr sz="1800"/>
          </a:p>
          <a:p>
            <a:pPr indent="0" lvl="0" marL="0" rtl="0" algn="just">
              <a:lnSpc>
                <a:spcPct val="115000"/>
              </a:lnSpc>
              <a:spcBef>
                <a:spcPts val="0"/>
              </a:spcBef>
              <a:spcAft>
                <a:spcPts val="0"/>
              </a:spcAft>
              <a:buNone/>
            </a:pPr>
            <a:r>
              <a:t/>
            </a:r>
            <a:endParaRPr sz="1800"/>
          </a:p>
          <a:p>
            <a:pPr indent="0" lvl="0" marL="693737" rtl="0" algn="just">
              <a:lnSpc>
                <a:spcPct val="115000"/>
              </a:lnSpc>
              <a:spcBef>
                <a:spcPts val="0"/>
              </a:spcBef>
              <a:spcAft>
                <a:spcPts val="0"/>
              </a:spcAft>
              <a:buNone/>
            </a:pPr>
            <a:r>
              <a:rPr lang="en-US" sz="1800"/>
              <a:t>c) Show the number of times (out of 4 since there are four trials per response) that the stated information about the trial is correct. For example when assessing the LLM response in an approach, if the LLM indicated that a patient is not eligible for a trial that is listed in the response, and the stated reason for ineligibility is correct, then one point is awarded for accuracy. However, if the LLM response in a stated trial included any hallucination or if any part of the patient history was misrepresented in the model’s output, then remove one point. So by that reasoning, 4 is the highest score in the evaluation while 0 is the lowest score.</a:t>
            </a:r>
            <a:endParaRPr sz="1800"/>
          </a:p>
          <a:p>
            <a:pPr indent="0" lvl="0" marL="0" rtl="0" algn="just">
              <a:lnSpc>
                <a:spcPct val="115000"/>
              </a:lnSpc>
              <a:spcBef>
                <a:spcPts val="0"/>
              </a:spcBef>
              <a:spcAft>
                <a:spcPts val="0"/>
              </a:spcAft>
              <a:buNone/>
            </a:pPr>
            <a:r>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g2f08f4a1049_0_14"/>
          <p:cNvSpPr txBox="1"/>
          <p:nvPr>
            <p:ph type="title"/>
          </p:nvPr>
        </p:nvSpPr>
        <p:spPr>
          <a:xfrm>
            <a:off x="457200" y="355302"/>
            <a:ext cx="11461800" cy="762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accent1"/>
              </a:buClr>
              <a:buSzPts val="3600"/>
              <a:buFont typeface="Arial"/>
              <a:buNone/>
            </a:pPr>
            <a:r>
              <a:rPr lang="en-US"/>
              <a:t>R</a:t>
            </a:r>
            <a:r>
              <a:rPr lang="en-US">
                <a:latin typeface="Arial"/>
                <a:ea typeface="Arial"/>
                <a:cs typeface="Arial"/>
                <a:sym typeface="Arial"/>
              </a:rPr>
              <a:t>esults of Quantitative LLM Evaluation</a:t>
            </a:r>
            <a:endParaRPr>
              <a:latin typeface="Arial"/>
              <a:ea typeface="Arial"/>
              <a:cs typeface="Arial"/>
              <a:sym typeface="Arial"/>
            </a:endParaRPr>
          </a:p>
        </p:txBody>
      </p:sp>
      <p:sp>
        <p:nvSpPr>
          <p:cNvPr id="663" name="Google Shape;663;g2f08f4a1049_0_14"/>
          <p:cNvSpPr txBox="1"/>
          <p:nvPr>
            <p:ph idx="12" type="sldNum"/>
          </p:nvPr>
        </p:nvSpPr>
        <p:spPr>
          <a:xfrm>
            <a:off x="9879108" y="6500813"/>
            <a:ext cx="1371600" cy="357300"/>
          </a:xfrm>
          <a:prstGeom prst="rect">
            <a:avLst/>
          </a:prstGeom>
          <a:noFill/>
          <a:ln>
            <a:noFill/>
          </a:ln>
        </p:spPr>
        <p:txBody>
          <a:bodyPr anchorCtr="0" anchor="ctr" bIns="0" lIns="91425" spcFirstLastPara="1" rIns="91425" wrap="square" tIns="0">
            <a:noAutofit/>
          </a:bodyPr>
          <a:lstStyle/>
          <a:p>
            <a:pPr indent="0" lvl="0" marL="0" marR="0" rtl="0" algn="r">
              <a:lnSpc>
                <a:spcPct val="100000"/>
              </a:lnSpc>
              <a:spcBef>
                <a:spcPts val="0"/>
              </a:spcBef>
              <a:spcAft>
                <a:spcPts val="0"/>
              </a:spcAft>
              <a:buNone/>
            </a:pPr>
            <a:r>
              <a:rPr b="0" lang="en-US">
                <a:solidFill>
                  <a:srgbClr val="7F7F7F"/>
                </a:solidFill>
              </a:rPr>
              <a:t>6</a:t>
            </a:r>
            <a:r>
              <a:rPr b="0" lang="en-US">
                <a:solidFill>
                  <a:srgbClr val="7F7F7F"/>
                </a:solidFill>
              </a:rPr>
              <a:t> August 2024</a:t>
            </a:r>
            <a:endParaRPr b="0">
              <a:solidFill>
                <a:srgbClr val="7F7F7F"/>
              </a:solidFill>
            </a:endParaRPr>
          </a:p>
        </p:txBody>
      </p:sp>
      <p:sp>
        <p:nvSpPr>
          <p:cNvPr id="664" name="Google Shape;664;g2f08f4a1049_0_14"/>
          <p:cNvSpPr txBox="1"/>
          <p:nvPr>
            <p:ph idx="10" type="dt"/>
          </p:nvPr>
        </p:nvSpPr>
        <p:spPr>
          <a:xfrm>
            <a:off x="11811000" y="6500813"/>
            <a:ext cx="381000" cy="357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65" name="Google Shape;665;g2f08f4a1049_0_14"/>
          <p:cNvSpPr txBox="1"/>
          <p:nvPr>
            <p:ph idx="1" type="body"/>
          </p:nvPr>
        </p:nvSpPr>
        <p:spPr>
          <a:xfrm>
            <a:off x="308600" y="827325"/>
            <a:ext cx="11662500" cy="1019400"/>
          </a:xfrm>
          <a:prstGeom prst="rect">
            <a:avLst/>
          </a:prstGeom>
          <a:noFill/>
          <a:ln>
            <a:noFill/>
          </a:ln>
        </p:spPr>
        <p:txBody>
          <a:bodyPr anchorCtr="0" anchor="t" bIns="0" lIns="0" spcFirstLastPara="1" rIns="0" wrap="square" tIns="0">
            <a:normAutofit/>
          </a:bodyPr>
          <a:lstStyle/>
          <a:p>
            <a:pPr indent="0" lvl="0" marL="0" rtl="0" algn="just">
              <a:lnSpc>
                <a:spcPct val="115000"/>
              </a:lnSpc>
              <a:spcBef>
                <a:spcPts val="0"/>
              </a:spcBef>
              <a:spcAft>
                <a:spcPts val="0"/>
              </a:spcAft>
              <a:buNone/>
            </a:pPr>
            <a:r>
              <a:t/>
            </a:r>
            <a:endParaRPr/>
          </a:p>
          <a:p>
            <a:pPr indent="0" lvl="0" marL="228600" rtl="0" algn="just">
              <a:lnSpc>
                <a:spcPct val="115000"/>
              </a:lnSpc>
              <a:spcBef>
                <a:spcPts val="0"/>
              </a:spcBef>
              <a:spcAft>
                <a:spcPts val="0"/>
              </a:spcAft>
              <a:buNone/>
            </a:pPr>
            <a:r>
              <a:rPr lang="en-US"/>
              <a:t>The table below shows </a:t>
            </a:r>
            <a:r>
              <a:rPr lang="en-US"/>
              <a:t>results</a:t>
            </a:r>
            <a:r>
              <a:rPr lang="en-US"/>
              <a:t> of evaluation across the four aforementioned approaches.</a:t>
            </a:r>
            <a:endParaRPr/>
          </a:p>
        </p:txBody>
      </p:sp>
      <p:sp>
        <p:nvSpPr>
          <p:cNvPr id="666" name="Google Shape;666;g2f08f4a1049_0_14"/>
          <p:cNvSpPr txBox="1"/>
          <p:nvPr>
            <p:ph idx="1" type="body"/>
          </p:nvPr>
        </p:nvSpPr>
        <p:spPr>
          <a:xfrm>
            <a:off x="264750" y="5349800"/>
            <a:ext cx="11662500" cy="1019400"/>
          </a:xfrm>
          <a:prstGeom prst="rect">
            <a:avLst/>
          </a:prstGeom>
          <a:noFill/>
          <a:ln>
            <a:noFill/>
          </a:ln>
        </p:spPr>
        <p:txBody>
          <a:bodyPr anchorCtr="0" anchor="t" bIns="0" lIns="0" spcFirstLastPara="1" rIns="0" wrap="square" tIns="0">
            <a:normAutofit fontScale="70000" lnSpcReduction="20000"/>
          </a:bodyPr>
          <a:lstStyle/>
          <a:p>
            <a:pPr indent="0" lvl="0" marL="0" rtl="0" algn="just">
              <a:lnSpc>
                <a:spcPct val="115000"/>
              </a:lnSpc>
              <a:spcBef>
                <a:spcPts val="0"/>
              </a:spcBef>
              <a:spcAft>
                <a:spcPts val="0"/>
              </a:spcAft>
              <a:buNone/>
            </a:pPr>
            <a:r>
              <a:t/>
            </a:r>
            <a:endParaRPr sz="1900"/>
          </a:p>
          <a:p>
            <a:pPr indent="0" lvl="0" marL="0" rtl="0" algn="just">
              <a:lnSpc>
                <a:spcPct val="115000"/>
              </a:lnSpc>
              <a:spcBef>
                <a:spcPts val="0"/>
              </a:spcBef>
              <a:spcAft>
                <a:spcPts val="0"/>
              </a:spcAft>
              <a:buNone/>
            </a:pPr>
            <a:r>
              <a:rPr lang="en-US" sz="1900"/>
              <a:t>The table shows that approaches 3 and 4 outperformed approaches 1 and 2. Red d</a:t>
            </a:r>
            <a:r>
              <a:rPr lang="en-US" sz="1900"/>
              <a:t>enotes that the approach exhibited a score below 50% (i.e. below 2 out of 4), orange denotes a 50% score and green denotes a score above 50%.</a:t>
            </a:r>
            <a:r>
              <a:rPr lang="en-US" sz="1900"/>
              <a:t>  One point </a:t>
            </a:r>
            <a:r>
              <a:rPr lang="en-US" sz="1900"/>
              <a:t>worthy of note is that on rare occasions, approaches 3 and 4 demonstrated a tendency to be overly strict when deducing the patient eligibility for a trial. Further detail about the behaviour of the LLM under each approach can be found in the Supplement section.</a:t>
            </a:r>
            <a:endParaRPr sz="1900"/>
          </a:p>
        </p:txBody>
      </p:sp>
      <p:sp>
        <p:nvSpPr>
          <p:cNvPr id="667" name="Google Shape;667;g2f08f4a1049_0_14"/>
          <p:cNvSpPr txBox="1"/>
          <p:nvPr>
            <p:ph idx="1" type="body"/>
          </p:nvPr>
        </p:nvSpPr>
        <p:spPr>
          <a:xfrm>
            <a:off x="3275800" y="4783025"/>
            <a:ext cx="5510400" cy="653100"/>
          </a:xfrm>
          <a:prstGeom prst="rect">
            <a:avLst/>
          </a:prstGeom>
          <a:noFill/>
          <a:ln>
            <a:noFill/>
          </a:ln>
        </p:spPr>
        <p:txBody>
          <a:bodyPr anchorCtr="0" anchor="t" bIns="0" lIns="0" spcFirstLastPara="1" rIns="0" wrap="square" tIns="0">
            <a:normAutofit/>
          </a:bodyPr>
          <a:lstStyle/>
          <a:p>
            <a:pPr indent="0" lvl="0" marL="0" rtl="0" algn="just">
              <a:lnSpc>
                <a:spcPct val="115000"/>
              </a:lnSpc>
              <a:spcBef>
                <a:spcPts val="0"/>
              </a:spcBef>
              <a:spcAft>
                <a:spcPts val="0"/>
              </a:spcAft>
              <a:buNone/>
            </a:pPr>
            <a:r>
              <a:t/>
            </a:r>
            <a:endParaRPr sz="1900"/>
          </a:p>
          <a:p>
            <a:pPr indent="0" lvl="0" marL="228600" rtl="0" algn="just">
              <a:lnSpc>
                <a:spcPct val="115000"/>
              </a:lnSpc>
              <a:spcBef>
                <a:spcPts val="0"/>
              </a:spcBef>
              <a:spcAft>
                <a:spcPts val="0"/>
              </a:spcAft>
              <a:buNone/>
            </a:pPr>
            <a:r>
              <a:rPr lang="en-US" sz="1000">
                <a:solidFill>
                  <a:schemeClr val="dk1"/>
                </a:solidFill>
              </a:rPr>
              <a:t>** The model returned more than 4 candidate trials, the first 4 were tested for this evaluation.</a:t>
            </a:r>
            <a:endParaRPr sz="1900"/>
          </a:p>
        </p:txBody>
      </p:sp>
      <p:pic>
        <p:nvPicPr>
          <p:cNvPr id="668" name="Google Shape;668;g2f08f4a1049_0_14"/>
          <p:cNvPicPr preferRelativeResize="0"/>
          <p:nvPr/>
        </p:nvPicPr>
        <p:blipFill rotWithShape="1">
          <a:blip r:embed="rId3">
            <a:alphaModFix/>
          </a:blip>
          <a:srcRect b="55350" l="1205" r="31440" t="1539"/>
          <a:stretch/>
        </p:blipFill>
        <p:spPr>
          <a:xfrm>
            <a:off x="2560075" y="1630000"/>
            <a:ext cx="7071852" cy="35979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g2f0971de5ab_4_145"/>
          <p:cNvSpPr txBox="1"/>
          <p:nvPr>
            <p:ph type="title"/>
          </p:nvPr>
        </p:nvSpPr>
        <p:spPr>
          <a:xfrm>
            <a:off x="457200" y="412735"/>
            <a:ext cx="11277600" cy="34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3600"/>
              <a:t>Summary of </a:t>
            </a:r>
            <a:r>
              <a:rPr lang="en-US" sz="3600"/>
              <a:t>Qualitative Evaluation Results</a:t>
            </a:r>
            <a:endParaRPr sz="3600"/>
          </a:p>
        </p:txBody>
      </p:sp>
      <p:sp>
        <p:nvSpPr>
          <p:cNvPr id="675" name="Google Shape;675;g2f0971de5ab_4_145"/>
          <p:cNvSpPr txBox="1"/>
          <p:nvPr>
            <p:ph idx="1" type="body"/>
          </p:nvPr>
        </p:nvSpPr>
        <p:spPr>
          <a:xfrm>
            <a:off x="952500" y="1485900"/>
            <a:ext cx="10287000" cy="4724400"/>
          </a:xfrm>
          <a:prstGeom prst="rect">
            <a:avLst/>
          </a:prstGeom>
        </p:spPr>
        <p:txBody>
          <a:bodyPr anchorCtr="0" anchor="t" bIns="0" lIns="0" spcFirstLastPara="1" rIns="0" wrap="square" tIns="0">
            <a:normAutofit/>
          </a:bodyPr>
          <a:lstStyle/>
          <a:p>
            <a:pPr indent="-241300" lvl="0" marL="228600" marR="0" rtl="0" algn="just">
              <a:lnSpc>
                <a:spcPct val="115000"/>
              </a:lnSpc>
              <a:spcBef>
                <a:spcPts val="1200"/>
              </a:spcBef>
              <a:spcAft>
                <a:spcPts val="0"/>
              </a:spcAft>
              <a:buSzPts val="2000"/>
              <a:buChar char="•"/>
            </a:pPr>
            <a:r>
              <a:rPr lang="en-US"/>
              <a:t>Approach 1: Overly simplified output, recall error, reasoning error, hallucinations</a:t>
            </a:r>
            <a:endParaRPr/>
          </a:p>
          <a:p>
            <a:pPr indent="-228600" lvl="0" marL="228600" marR="0" rtl="0" algn="just">
              <a:lnSpc>
                <a:spcPct val="115000"/>
              </a:lnSpc>
              <a:spcBef>
                <a:spcPts val="1200"/>
              </a:spcBef>
              <a:spcAft>
                <a:spcPts val="0"/>
              </a:spcAft>
              <a:buSzPts val="1800"/>
              <a:buChar char="•"/>
            </a:pPr>
            <a:r>
              <a:rPr lang="en-US"/>
              <a:t>Approach 2: </a:t>
            </a:r>
            <a:r>
              <a:rPr lang="en-US"/>
              <a:t>Overly simplified output, recall error, reasoning error, hallucinations</a:t>
            </a:r>
            <a:endParaRPr/>
          </a:p>
          <a:p>
            <a:pPr indent="-228600" lvl="0" marL="228600" marR="0" rtl="0" algn="just">
              <a:lnSpc>
                <a:spcPct val="115000"/>
              </a:lnSpc>
              <a:spcBef>
                <a:spcPts val="1200"/>
              </a:spcBef>
              <a:spcAft>
                <a:spcPts val="0"/>
              </a:spcAft>
              <a:buSzPts val="1800"/>
              <a:buChar char="•"/>
            </a:pPr>
            <a:r>
              <a:rPr lang="en-US"/>
              <a:t>Approach 3: Detailed output, improvements in recall and reasoning</a:t>
            </a:r>
            <a:endParaRPr/>
          </a:p>
          <a:p>
            <a:pPr indent="-228600" lvl="0" marL="228600" marR="0" rtl="0" algn="just">
              <a:lnSpc>
                <a:spcPct val="115000"/>
              </a:lnSpc>
              <a:spcBef>
                <a:spcPts val="1200"/>
              </a:spcBef>
              <a:spcAft>
                <a:spcPts val="0"/>
              </a:spcAft>
              <a:buSzPts val="1800"/>
              <a:buChar char="•"/>
            </a:pPr>
            <a:r>
              <a:rPr lang="en-US"/>
              <a:t>Approach 4: </a:t>
            </a:r>
            <a:r>
              <a:rPr lang="en-US"/>
              <a:t>Detailed output, improvements in recall and reasoning</a:t>
            </a:r>
            <a:endParaRPr/>
          </a:p>
          <a:p>
            <a:pPr indent="0" lvl="0" marL="0" marR="0" rtl="0" algn="just">
              <a:lnSpc>
                <a:spcPct val="115000"/>
              </a:lnSpc>
              <a:spcBef>
                <a:spcPts val="1200"/>
              </a:spcBef>
              <a:spcAft>
                <a:spcPts val="1200"/>
              </a:spcAft>
              <a:buNone/>
            </a:pPr>
            <a:r>
              <a:t/>
            </a:r>
            <a:endParaRPr/>
          </a:p>
        </p:txBody>
      </p:sp>
      <p:sp>
        <p:nvSpPr>
          <p:cNvPr id="676" name="Google Shape;676;g2f0971de5ab_4_145"/>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77" name="Google Shape;677;g2f0971de5ab_4_145"/>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2f07573682f_0_11"/>
          <p:cNvSpPr txBox="1"/>
          <p:nvPr>
            <p:ph type="title"/>
          </p:nvPr>
        </p:nvSpPr>
        <p:spPr>
          <a:xfrm>
            <a:off x="810228" y="204486"/>
            <a:ext cx="10518300" cy="906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2400"/>
              <a:buFont typeface="Tahoma"/>
              <a:buNone/>
            </a:pPr>
            <a:r>
              <a:rPr b="1" lang="en-US" sz="3600"/>
              <a:t>Table of Content</a:t>
            </a:r>
            <a:endParaRPr sz="3600"/>
          </a:p>
        </p:txBody>
      </p:sp>
      <p:sp>
        <p:nvSpPr>
          <p:cNvPr id="520" name="Google Shape;520;g2f07573682f_0_11"/>
          <p:cNvSpPr txBox="1"/>
          <p:nvPr>
            <p:ph idx="1" type="body"/>
          </p:nvPr>
        </p:nvSpPr>
        <p:spPr>
          <a:xfrm>
            <a:off x="810225" y="1274450"/>
            <a:ext cx="6299400" cy="4141200"/>
          </a:xfrm>
          <a:prstGeom prst="rect">
            <a:avLst/>
          </a:prstGeom>
          <a:noFill/>
          <a:ln>
            <a:noFill/>
          </a:ln>
        </p:spPr>
        <p:txBody>
          <a:bodyPr anchorCtr="0" anchor="t" bIns="45700" lIns="91425" spcFirstLastPara="1" rIns="91425" wrap="square" tIns="45700">
            <a:noAutofit/>
          </a:bodyPr>
          <a:lstStyle/>
          <a:p>
            <a:pPr indent="-114300" lvl="0" marL="228600" rtl="0" algn="l">
              <a:lnSpc>
                <a:spcPct val="90000"/>
              </a:lnSpc>
              <a:spcBef>
                <a:spcPts val="0"/>
              </a:spcBef>
              <a:spcAft>
                <a:spcPts val="0"/>
              </a:spcAft>
              <a:buClr>
                <a:schemeClr val="dk2"/>
              </a:buClr>
              <a:buSzPts val="1800"/>
              <a:buNone/>
            </a:pPr>
            <a:r>
              <a:t/>
            </a:r>
            <a:endParaRPr/>
          </a:p>
          <a:p>
            <a:pPr indent="-215900" lvl="0" marL="228600" rtl="0" algn="l">
              <a:lnSpc>
                <a:spcPct val="90000"/>
              </a:lnSpc>
              <a:spcBef>
                <a:spcPts val="1000"/>
              </a:spcBef>
              <a:spcAft>
                <a:spcPts val="0"/>
              </a:spcAft>
              <a:buClr>
                <a:schemeClr val="dk2"/>
              </a:buClr>
              <a:buSzPts val="1800"/>
              <a:buChar char="●"/>
            </a:pPr>
            <a:r>
              <a:rPr lang="en-US"/>
              <a:t>Background</a:t>
            </a:r>
            <a:endParaRPr/>
          </a:p>
          <a:p>
            <a:pPr indent="-215900" lvl="0" marL="228600" rtl="0" algn="l">
              <a:lnSpc>
                <a:spcPct val="90000"/>
              </a:lnSpc>
              <a:spcBef>
                <a:spcPts val="1000"/>
              </a:spcBef>
              <a:spcAft>
                <a:spcPts val="0"/>
              </a:spcAft>
              <a:buClr>
                <a:schemeClr val="dk2"/>
              </a:buClr>
              <a:buSzPts val="1800"/>
              <a:buChar char="●"/>
            </a:pPr>
            <a:r>
              <a:rPr lang="en-US"/>
              <a:t>Aim of the Project</a:t>
            </a:r>
            <a:endParaRPr/>
          </a:p>
          <a:p>
            <a:pPr indent="-215900" lvl="0" marL="228600" rtl="0" algn="l">
              <a:lnSpc>
                <a:spcPct val="90000"/>
              </a:lnSpc>
              <a:spcBef>
                <a:spcPts val="1000"/>
              </a:spcBef>
              <a:spcAft>
                <a:spcPts val="0"/>
              </a:spcAft>
              <a:buClr>
                <a:schemeClr val="dk2"/>
              </a:buClr>
              <a:buSzPts val="1800"/>
              <a:buChar char="●"/>
            </a:pPr>
            <a:r>
              <a:rPr lang="en-US"/>
              <a:t>Introduction of the Approaches</a:t>
            </a:r>
            <a:endParaRPr/>
          </a:p>
          <a:p>
            <a:pPr indent="-215900" lvl="0" marL="228600" rtl="0" algn="l">
              <a:lnSpc>
                <a:spcPct val="90000"/>
              </a:lnSpc>
              <a:spcBef>
                <a:spcPts val="1000"/>
              </a:spcBef>
              <a:spcAft>
                <a:spcPts val="0"/>
              </a:spcAft>
              <a:buClr>
                <a:schemeClr val="dk2"/>
              </a:buClr>
              <a:buSzPts val="1800"/>
              <a:buChar char="●"/>
            </a:pPr>
            <a:r>
              <a:rPr lang="en-US"/>
              <a:t>Evaluation Methods and Results</a:t>
            </a:r>
            <a:endParaRPr/>
          </a:p>
          <a:p>
            <a:pPr indent="-215900" lvl="0" marL="228600" rtl="0" algn="l">
              <a:lnSpc>
                <a:spcPct val="90000"/>
              </a:lnSpc>
              <a:spcBef>
                <a:spcPts val="1000"/>
              </a:spcBef>
              <a:spcAft>
                <a:spcPts val="0"/>
              </a:spcAft>
              <a:buClr>
                <a:schemeClr val="dk2"/>
              </a:buClr>
              <a:buSzPts val="1800"/>
              <a:buChar char="●"/>
            </a:pPr>
            <a:r>
              <a:rPr lang="en-US"/>
              <a:t>Discussions</a:t>
            </a:r>
            <a:endParaRPr/>
          </a:p>
          <a:p>
            <a:pPr indent="-215900" lvl="0" marL="228600" rtl="0" algn="l">
              <a:lnSpc>
                <a:spcPct val="90000"/>
              </a:lnSpc>
              <a:spcBef>
                <a:spcPts val="1000"/>
              </a:spcBef>
              <a:spcAft>
                <a:spcPts val="0"/>
              </a:spcAft>
              <a:buSzPts val="1800"/>
              <a:buChar char="●"/>
            </a:pPr>
            <a:r>
              <a:rPr lang="en-US"/>
              <a:t>Conclusion</a:t>
            </a:r>
            <a:endParaRPr/>
          </a:p>
          <a:p>
            <a:pPr indent="-215900" lvl="0" marL="228600" rtl="0" algn="l">
              <a:lnSpc>
                <a:spcPct val="90000"/>
              </a:lnSpc>
              <a:spcBef>
                <a:spcPts val="1000"/>
              </a:spcBef>
              <a:spcAft>
                <a:spcPts val="0"/>
              </a:spcAft>
              <a:buClr>
                <a:schemeClr val="dk2"/>
              </a:buClr>
              <a:buSzPts val="1800"/>
              <a:buChar char="●"/>
            </a:pPr>
            <a:r>
              <a:rPr lang="en-US"/>
              <a:t>Potential Improvements and Future Considerations</a:t>
            </a:r>
            <a:endParaRPr/>
          </a:p>
          <a:p>
            <a:pPr indent="-215900" lvl="0" marL="228600" rtl="0" algn="l">
              <a:lnSpc>
                <a:spcPct val="90000"/>
              </a:lnSpc>
              <a:spcBef>
                <a:spcPts val="1000"/>
              </a:spcBef>
              <a:spcAft>
                <a:spcPts val="0"/>
              </a:spcAft>
              <a:buSzPts val="1800"/>
              <a:buChar char="●"/>
            </a:pPr>
            <a:r>
              <a:rPr lang="en-US"/>
              <a:t>References</a:t>
            </a:r>
            <a:endParaRPr/>
          </a:p>
          <a:p>
            <a:pPr indent="-215900" lvl="0" marL="228600" rtl="0" algn="l">
              <a:lnSpc>
                <a:spcPct val="90000"/>
              </a:lnSpc>
              <a:spcBef>
                <a:spcPts val="1000"/>
              </a:spcBef>
              <a:spcAft>
                <a:spcPts val="0"/>
              </a:spcAft>
              <a:buSzPts val="1800"/>
              <a:buChar char="●"/>
            </a:pPr>
            <a:r>
              <a:rPr lang="en-US"/>
              <a:t>Supplement List</a:t>
            </a:r>
            <a:endParaRPr/>
          </a:p>
          <a:p>
            <a:pPr indent="0" lvl="0" marL="0" rtl="0" algn="l">
              <a:lnSpc>
                <a:spcPct val="90000"/>
              </a:lnSpc>
              <a:spcBef>
                <a:spcPts val="1000"/>
              </a:spcBef>
              <a:spcAft>
                <a:spcPts val="0"/>
              </a:spcAft>
              <a:buClr>
                <a:schemeClr val="dk2"/>
              </a:buClr>
              <a:buSzPts val="1800"/>
              <a:buNone/>
            </a:pPr>
            <a:r>
              <a:t/>
            </a:r>
            <a:endParaRPr sz="1400"/>
          </a:p>
          <a:p>
            <a:pPr indent="0" lvl="0" marL="0" rtl="0" algn="l">
              <a:lnSpc>
                <a:spcPct val="90000"/>
              </a:lnSpc>
              <a:spcBef>
                <a:spcPts val="1000"/>
              </a:spcBef>
              <a:spcAft>
                <a:spcPts val="0"/>
              </a:spcAft>
              <a:buClr>
                <a:schemeClr val="dk2"/>
              </a:buClr>
              <a:buSzPts val="1300"/>
              <a:buNone/>
            </a:pPr>
            <a:r>
              <a:rPr lang="en-US" sz="1400"/>
              <a:t>References: Picture by DALL-E. OpenAI.</a:t>
            </a:r>
            <a:endParaRPr sz="1400"/>
          </a:p>
        </p:txBody>
      </p:sp>
      <p:sp>
        <p:nvSpPr>
          <p:cNvPr id="521" name="Google Shape;521;g2f07573682f_0_11"/>
          <p:cNvSpPr txBox="1"/>
          <p:nvPr>
            <p:ph idx="10" type="dt"/>
          </p:nvPr>
        </p:nvSpPr>
        <p:spPr>
          <a:xfrm>
            <a:off x="9416315" y="6248400"/>
            <a:ext cx="1912200" cy="357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30, 2024</a:t>
            </a:r>
            <a:endParaRPr/>
          </a:p>
        </p:txBody>
      </p:sp>
      <p:sp>
        <p:nvSpPr>
          <p:cNvPr id="522" name="Google Shape;522;g2f07573682f_0_11"/>
          <p:cNvSpPr txBox="1"/>
          <p:nvPr>
            <p:ph idx="12" type="sldNum"/>
          </p:nvPr>
        </p:nvSpPr>
        <p:spPr>
          <a:xfrm>
            <a:off x="11518900" y="6248401"/>
            <a:ext cx="482700" cy="289800"/>
          </a:xfrm>
          <a:prstGeom prst="rect">
            <a:avLst/>
          </a:prstGeom>
          <a:noFill/>
          <a:ln>
            <a:noFill/>
          </a:ln>
        </p:spPr>
        <p:txBody>
          <a:bodyPr anchorCtr="0" anchor="ctr" bIns="45700" lIns="0"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23" name="Google Shape;523;g2f07573682f_0_11"/>
          <p:cNvPicPr preferRelativeResize="0"/>
          <p:nvPr/>
        </p:nvPicPr>
        <p:blipFill>
          <a:blip r:embed="rId3">
            <a:alphaModFix/>
          </a:blip>
          <a:stretch>
            <a:fillRect/>
          </a:stretch>
        </p:blipFill>
        <p:spPr>
          <a:xfrm>
            <a:off x="6447325" y="-2"/>
            <a:ext cx="5744676" cy="57532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g2f0971de5ab_4_153"/>
          <p:cNvSpPr txBox="1"/>
          <p:nvPr>
            <p:ph type="title"/>
          </p:nvPr>
        </p:nvSpPr>
        <p:spPr>
          <a:xfrm>
            <a:off x="457200" y="419100"/>
            <a:ext cx="11277600" cy="762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Example Output</a:t>
            </a:r>
            <a:r>
              <a:rPr lang="en-US"/>
              <a:t> from</a:t>
            </a:r>
            <a:r>
              <a:rPr lang="en-US"/>
              <a:t> </a:t>
            </a:r>
            <a:r>
              <a:rPr lang="en-US" u="sng"/>
              <a:t>Approach 1</a:t>
            </a:r>
            <a:endParaRPr u="sng">
              <a:solidFill>
                <a:schemeClr val="dk2"/>
              </a:solidFill>
            </a:endParaRPr>
          </a:p>
        </p:txBody>
      </p:sp>
      <p:sp>
        <p:nvSpPr>
          <p:cNvPr id="684" name="Google Shape;684;g2f0971de5ab_4_153"/>
          <p:cNvSpPr txBox="1"/>
          <p:nvPr>
            <p:ph idx="1" type="body"/>
          </p:nvPr>
        </p:nvSpPr>
        <p:spPr>
          <a:xfrm>
            <a:off x="952500" y="1179514"/>
            <a:ext cx="10287000" cy="5030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Clinical Trial 3: NCT05989776</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**Eligibility Criteria**: Patients over 18 and </a:t>
            </a:r>
            <a:r>
              <a:rPr b="1" lang="en-US" sz="1800">
                <a:solidFill>
                  <a:schemeClr val="accent6"/>
                </a:solidFill>
                <a:latin typeface="Courier New"/>
                <a:ea typeface="Courier New"/>
                <a:cs typeface="Courier New"/>
                <a:sym typeface="Courier New"/>
              </a:rPr>
              <a:t>under 75 years</a:t>
            </a:r>
            <a:r>
              <a:rPr lang="en-US" sz="1800">
                <a:solidFill>
                  <a:srgbClr val="333333"/>
                </a:solidFill>
                <a:latin typeface="Courier New"/>
                <a:ea typeface="Courier New"/>
                <a:cs typeface="Courier New"/>
                <a:sym typeface="Courier New"/>
              </a:rPr>
              <a:t> of age with breast cancer.</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**Reason for Eligibility**:</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 **Age**: The patient is 56 years old, which </a:t>
            </a:r>
            <a:r>
              <a:rPr b="1" lang="en-US" sz="1800">
                <a:solidFill>
                  <a:schemeClr val="accent6"/>
                </a:solidFill>
                <a:latin typeface="Courier New"/>
                <a:ea typeface="Courier New"/>
                <a:cs typeface="Courier New"/>
                <a:sym typeface="Courier New"/>
              </a:rPr>
              <a:t>falls within the specified age range</a:t>
            </a:r>
            <a:r>
              <a:rPr lang="en-US" sz="1800">
                <a:solidFill>
                  <a:srgbClr val="333333"/>
                </a:solidFill>
                <a:latin typeface="Courier New"/>
                <a:ea typeface="Courier New"/>
                <a:cs typeface="Courier New"/>
                <a:sym typeface="Courier New"/>
              </a:rPr>
              <a:t>.</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 **Diagnosis**: The patient has been diagnosed with breast cancer.</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Clinical Trial 4: NCT04506476</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**Eligibility Criteria**: Capacity for consent, diagnosed with breast cancer, and undergoing or completed treatment.</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**Reason for Eligibility**:</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 **Consent**: Assuming the patient can provide consent.</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 **Diagnosis and Treatment**: The patient has breast cancer and is likely undergoing treatment based on her medical history.</a:t>
            </a:r>
            <a:endParaRPr sz="1800">
              <a:solidFill>
                <a:srgbClr val="333333"/>
              </a:solidFill>
              <a:latin typeface="Courier New"/>
              <a:ea typeface="Courier New"/>
              <a:cs typeface="Courier New"/>
              <a:sym typeface="Courier New"/>
            </a:endParaRPr>
          </a:p>
        </p:txBody>
      </p:sp>
      <p:sp>
        <p:nvSpPr>
          <p:cNvPr id="685" name="Google Shape;685;g2f0971de5ab_4_153"/>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86" name="Google Shape;686;g2f0971de5ab_4_153"/>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g2f0971de5ab_4_37"/>
          <p:cNvSpPr txBox="1"/>
          <p:nvPr>
            <p:ph type="title"/>
          </p:nvPr>
        </p:nvSpPr>
        <p:spPr>
          <a:xfrm>
            <a:off x="457200" y="412735"/>
            <a:ext cx="11277600" cy="34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Qualitative Evaluation </a:t>
            </a:r>
            <a:r>
              <a:rPr lang="en-US"/>
              <a:t>of </a:t>
            </a:r>
            <a:r>
              <a:rPr lang="en-US" u="sng"/>
              <a:t>Approach 1</a:t>
            </a:r>
            <a:r>
              <a:rPr lang="en-US"/>
              <a:t>: Hallucination Error</a:t>
            </a:r>
            <a:endParaRPr/>
          </a:p>
        </p:txBody>
      </p:sp>
      <p:sp>
        <p:nvSpPr>
          <p:cNvPr id="693" name="Google Shape;693;g2f0971de5ab_4_37"/>
          <p:cNvSpPr txBox="1"/>
          <p:nvPr>
            <p:ph idx="1" type="body"/>
          </p:nvPr>
        </p:nvSpPr>
        <p:spPr>
          <a:xfrm>
            <a:off x="952500" y="1485900"/>
            <a:ext cx="10287000" cy="4724400"/>
          </a:xfrm>
          <a:prstGeom prst="rect">
            <a:avLst/>
          </a:prstGeom>
        </p:spPr>
        <p:txBody>
          <a:bodyPr anchorCtr="0" anchor="t" bIns="0" lIns="0" spcFirstLastPara="1" rIns="0" wrap="square" tIns="0">
            <a:normAutofit/>
          </a:bodyPr>
          <a:lstStyle/>
          <a:p>
            <a:pPr indent="-241300" lvl="0" marL="228600" marR="0" rtl="0" algn="just">
              <a:lnSpc>
                <a:spcPct val="115000"/>
              </a:lnSpc>
              <a:spcBef>
                <a:spcPts val="1200"/>
              </a:spcBef>
              <a:spcAft>
                <a:spcPts val="0"/>
              </a:spcAft>
              <a:buSzPts val="2000"/>
              <a:buChar char="•"/>
            </a:pPr>
            <a:r>
              <a:rPr lang="en-US"/>
              <a:t>Synthetic Patient Name: Paulita78 Watsica258 (Walonoski, et al., 2018).</a:t>
            </a:r>
            <a:endParaRPr/>
          </a:p>
          <a:p>
            <a:pPr indent="-241300" lvl="0" marL="228600" marR="0" rtl="0" algn="just">
              <a:lnSpc>
                <a:spcPct val="115000"/>
              </a:lnSpc>
              <a:spcBef>
                <a:spcPts val="1200"/>
              </a:spcBef>
              <a:spcAft>
                <a:spcPts val="0"/>
              </a:spcAft>
              <a:buSzPts val="2000"/>
              <a:buChar char="•"/>
            </a:pPr>
            <a:r>
              <a:rPr lang="en-US"/>
              <a:t>LLM Generated Trial #3: NCT05989776</a:t>
            </a:r>
            <a:endParaRPr/>
          </a:p>
          <a:p>
            <a:pPr indent="-241300" lvl="0" marL="228600" marR="0" rtl="0" algn="just">
              <a:lnSpc>
                <a:spcPct val="115000"/>
              </a:lnSpc>
              <a:spcBef>
                <a:spcPts val="1200"/>
              </a:spcBef>
              <a:spcAft>
                <a:spcPts val="0"/>
              </a:spcAft>
              <a:buSzPts val="2000"/>
              <a:buChar char="•"/>
            </a:pPr>
            <a:r>
              <a:rPr lang="en-US"/>
              <a:t>LLM's Assessment: Patient </a:t>
            </a:r>
            <a:r>
              <a:rPr lang="en-US"/>
              <a:t>eligible</a:t>
            </a:r>
            <a:endParaRPr/>
          </a:p>
          <a:p>
            <a:pPr indent="-241300" lvl="0" marL="228600" marR="0" rtl="0" algn="just">
              <a:lnSpc>
                <a:spcPct val="115000"/>
              </a:lnSpc>
              <a:spcBef>
                <a:spcPts val="1200"/>
              </a:spcBef>
              <a:spcAft>
                <a:spcPts val="0"/>
              </a:spcAft>
              <a:buSzPts val="2000"/>
              <a:buChar char="•"/>
            </a:pPr>
            <a:r>
              <a:rPr lang="en-US"/>
              <a:t>Human Expert Consensus Assessment: Patient ineligible</a:t>
            </a:r>
            <a:endParaRPr/>
          </a:p>
          <a:p>
            <a:pPr indent="-241300" lvl="0" marL="228600" marR="0" rtl="0" algn="just">
              <a:lnSpc>
                <a:spcPct val="115000"/>
              </a:lnSpc>
              <a:spcBef>
                <a:spcPts val="1200"/>
              </a:spcBef>
              <a:spcAft>
                <a:spcPts val="0"/>
              </a:spcAft>
              <a:buSzPts val="2000"/>
              <a:buChar char="•"/>
            </a:pPr>
            <a:r>
              <a:rPr lang="en-US"/>
              <a:t>Error: Hallucination</a:t>
            </a:r>
            <a:endParaRPr/>
          </a:p>
          <a:p>
            <a:pPr indent="-241300" lvl="0" marL="228600" marR="0" rtl="0" algn="just">
              <a:lnSpc>
                <a:spcPct val="115000"/>
              </a:lnSpc>
              <a:spcBef>
                <a:spcPts val="1200"/>
              </a:spcBef>
              <a:spcAft>
                <a:spcPts val="0"/>
              </a:spcAft>
              <a:buSzPts val="2000"/>
              <a:buChar char="•"/>
            </a:pPr>
            <a:r>
              <a:rPr lang="en-US"/>
              <a:t>Error details: LLM claims patient is 56 and falls within the inclusion criteria age range of 18-75. But the actual eligibility criteria says that patients should be between the ages of 18-40.</a:t>
            </a:r>
            <a:endParaRPr>
              <a:solidFill>
                <a:schemeClr val="dk1"/>
              </a:solidFill>
            </a:endParaRPr>
          </a:p>
          <a:p>
            <a:pPr indent="0" lvl="0" marL="0" marR="0" rtl="0" algn="just">
              <a:lnSpc>
                <a:spcPct val="115000"/>
              </a:lnSpc>
              <a:spcBef>
                <a:spcPts val="1200"/>
              </a:spcBef>
              <a:spcAft>
                <a:spcPts val="1200"/>
              </a:spcAft>
              <a:buNone/>
            </a:pPr>
            <a:r>
              <a:t/>
            </a:r>
            <a:endParaRPr/>
          </a:p>
        </p:txBody>
      </p:sp>
      <p:sp>
        <p:nvSpPr>
          <p:cNvPr id="694" name="Google Shape;694;g2f0971de5ab_4_37"/>
          <p:cNvSpPr txBox="1"/>
          <p:nvPr>
            <p:ph idx="2" type="body"/>
          </p:nvPr>
        </p:nvSpPr>
        <p:spPr>
          <a:xfrm>
            <a:off x="457200" y="795015"/>
            <a:ext cx="11277600" cy="386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7F7F7F"/>
                </a:solidFill>
              </a:rPr>
              <a:t>Approach 1:  Incorporating Full Patient Data and Clinical Trial Data in the Query</a:t>
            </a:r>
            <a:endParaRPr>
              <a:solidFill>
                <a:srgbClr val="7F7F7F"/>
              </a:solidFill>
            </a:endParaRPr>
          </a:p>
          <a:p>
            <a:pPr indent="0" lvl="0" marL="0" rtl="0" algn="l">
              <a:spcBef>
                <a:spcPts val="1000"/>
              </a:spcBef>
              <a:spcAft>
                <a:spcPts val="1000"/>
              </a:spcAft>
              <a:buClr>
                <a:schemeClr val="dk1"/>
              </a:buClr>
              <a:buSzPts val="1100"/>
              <a:buFont typeface="Arial"/>
              <a:buNone/>
            </a:pPr>
            <a:r>
              <a:t/>
            </a:r>
            <a:endParaRPr>
              <a:solidFill>
                <a:srgbClr val="7F7F7F"/>
              </a:solidFill>
            </a:endParaRPr>
          </a:p>
        </p:txBody>
      </p:sp>
      <p:sp>
        <p:nvSpPr>
          <p:cNvPr id="695" name="Google Shape;695;g2f0971de5ab_4_37"/>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96" name="Google Shape;696;g2f0971de5ab_4_37"/>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g2f0971de5ab_4_11"/>
          <p:cNvSpPr txBox="1"/>
          <p:nvPr>
            <p:ph type="title"/>
          </p:nvPr>
        </p:nvSpPr>
        <p:spPr>
          <a:xfrm>
            <a:off x="457200" y="412735"/>
            <a:ext cx="11277600" cy="34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Qualitative Evaluation </a:t>
            </a:r>
            <a:r>
              <a:rPr lang="en-US"/>
              <a:t>of </a:t>
            </a:r>
            <a:r>
              <a:rPr lang="en-US" u="sng"/>
              <a:t>Approach 1</a:t>
            </a:r>
            <a:r>
              <a:rPr lang="en-US"/>
              <a:t>: </a:t>
            </a:r>
            <a:r>
              <a:rPr lang="en-US"/>
              <a:t>Recall Error</a:t>
            </a:r>
            <a:endParaRPr/>
          </a:p>
        </p:txBody>
      </p:sp>
      <p:sp>
        <p:nvSpPr>
          <p:cNvPr id="703" name="Google Shape;703;g2f0971de5ab_4_11"/>
          <p:cNvSpPr txBox="1"/>
          <p:nvPr>
            <p:ph idx="1" type="body"/>
          </p:nvPr>
        </p:nvSpPr>
        <p:spPr>
          <a:xfrm>
            <a:off x="952500" y="1485900"/>
            <a:ext cx="10287000" cy="4724400"/>
          </a:xfrm>
          <a:prstGeom prst="rect">
            <a:avLst/>
          </a:prstGeom>
        </p:spPr>
        <p:txBody>
          <a:bodyPr anchorCtr="0" anchor="t" bIns="0" lIns="0" spcFirstLastPara="1" rIns="0" wrap="square" tIns="0">
            <a:noAutofit/>
          </a:bodyPr>
          <a:lstStyle/>
          <a:p>
            <a:pPr indent="-241300" lvl="0" marL="228600" marR="0" rtl="0" algn="just">
              <a:lnSpc>
                <a:spcPct val="115000"/>
              </a:lnSpc>
              <a:spcBef>
                <a:spcPts val="1200"/>
              </a:spcBef>
              <a:spcAft>
                <a:spcPts val="0"/>
              </a:spcAft>
              <a:buSzPts val="2000"/>
              <a:buChar char="•"/>
            </a:pPr>
            <a:r>
              <a:rPr lang="en-US"/>
              <a:t>Synthetic Patient Name: Paulita78 Watsica258 (Walonoski, et al., 2018).</a:t>
            </a:r>
            <a:endParaRPr/>
          </a:p>
          <a:p>
            <a:pPr indent="-241300" lvl="0" marL="228600" marR="0" rtl="0" algn="just">
              <a:lnSpc>
                <a:spcPct val="115000"/>
              </a:lnSpc>
              <a:spcBef>
                <a:spcPts val="1200"/>
              </a:spcBef>
              <a:spcAft>
                <a:spcPts val="0"/>
              </a:spcAft>
              <a:buSzPts val="2000"/>
              <a:buChar char="•"/>
            </a:pPr>
            <a:r>
              <a:rPr lang="en-US"/>
              <a:t>LLM Generated Trial #4: NCT04506476</a:t>
            </a:r>
            <a:endParaRPr/>
          </a:p>
          <a:p>
            <a:pPr indent="-241300" lvl="0" marL="228600" marR="0" rtl="0" algn="just">
              <a:lnSpc>
                <a:spcPct val="115000"/>
              </a:lnSpc>
              <a:spcBef>
                <a:spcPts val="1200"/>
              </a:spcBef>
              <a:spcAft>
                <a:spcPts val="0"/>
              </a:spcAft>
              <a:buSzPts val="2000"/>
              <a:buChar char="•"/>
            </a:pPr>
            <a:r>
              <a:rPr lang="en-US"/>
              <a:t>LLM's Assessment: </a:t>
            </a:r>
            <a:r>
              <a:rPr lang="en-US"/>
              <a:t>Patient eligible</a:t>
            </a:r>
            <a:endParaRPr/>
          </a:p>
          <a:p>
            <a:pPr indent="-241300" lvl="0" marL="228600" marR="0" rtl="0" algn="just">
              <a:lnSpc>
                <a:spcPct val="115000"/>
              </a:lnSpc>
              <a:spcBef>
                <a:spcPts val="1200"/>
              </a:spcBef>
              <a:spcAft>
                <a:spcPts val="0"/>
              </a:spcAft>
              <a:buSzPts val="2000"/>
              <a:buChar char="•"/>
            </a:pPr>
            <a:r>
              <a:rPr lang="en-US"/>
              <a:t>Human Expert Consensus Assessment: </a:t>
            </a:r>
            <a:r>
              <a:rPr lang="en-US"/>
              <a:t>Patient ineligible</a:t>
            </a:r>
            <a:endParaRPr/>
          </a:p>
          <a:p>
            <a:pPr indent="-241300" lvl="0" marL="228600" marR="0" rtl="0" algn="just">
              <a:lnSpc>
                <a:spcPct val="115000"/>
              </a:lnSpc>
              <a:spcBef>
                <a:spcPts val="1200"/>
              </a:spcBef>
              <a:spcAft>
                <a:spcPts val="0"/>
              </a:spcAft>
              <a:buSzPts val="2000"/>
              <a:buChar char="•"/>
            </a:pPr>
            <a:r>
              <a:rPr lang="en-US"/>
              <a:t>Error: Recall Error</a:t>
            </a:r>
            <a:endParaRPr/>
          </a:p>
          <a:p>
            <a:pPr indent="-241300" lvl="0" marL="228600" marR="0" rtl="0" algn="just">
              <a:lnSpc>
                <a:spcPct val="115000"/>
              </a:lnSpc>
              <a:spcBef>
                <a:spcPts val="1200"/>
              </a:spcBef>
              <a:spcAft>
                <a:spcPts val="1200"/>
              </a:spcAft>
              <a:buSzPts val="2000"/>
              <a:buChar char="•"/>
            </a:pPr>
            <a:r>
              <a:rPr lang="en-US"/>
              <a:t>Error details:Trial name is Trial Evaluating the Benefit of a Fitness Tracker Based Workout During Adjuvant Radiotherapy of Breast Cancer. LLM misses the most important inclusion criteria of "Indication for adjuvant radiotherapy of breast cancer after breast-conserving surgery or Ablatio mammae". The synthetic patient is prescribed Megavoltage radiation therapy using photons (procedure), not RT, and therefore should be excluded.</a:t>
            </a:r>
            <a:endParaRPr sz="1600"/>
          </a:p>
        </p:txBody>
      </p:sp>
      <p:sp>
        <p:nvSpPr>
          <p:cNvPr id="704" name="Google Shape;704;g2f0971de5ab_4_11"/>
          <p:cNvSpPr txBox="1"/>
          <p:nvPr>
            <p:ph idx="2" type="body"/>
          </p:nvPr>
        </p:nvSpPr>
        <p:spPr>
          <a:xfrm>
            <a:off x="457200" y="795015"/>
            <a:ext cx="11277600" cy="386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rgbClr val="7F7F7F"/>
                </a:solidFill>
              </a:rPr>
              <a:t>Approach 1:  Incorporating Full Patient Data and Clinical Trial Data in the Query</a:t>
            </a:r>
            <a:endParaRPr>
              <a:solidFill>
                <a:srgbClr val="7F7F7F"/>
              </a:solidFill>
            </a:endParaRPr>
          </a:p>
          <a:p>
            <a:pPr indent="0" lvl="0" marL="0" rtl="0" algn="l">
              <a:spcBef>
                <a:spcPts val="1000"/>
              </a:spcBef>
              <a:spcAft>
                <a:spcPts val="0"/>
              </a:spcAft>
              <a:buNone/>
            </a:pPr>
            <a:r>
              <a:t/>
            </a:r>
            <a:endParaRPr/>
          </a:p>
        </p:txBody>
      </p:sp>
      <p:sp>
        <p:nvSpPr>
          <p:cNvPr id="705" name="Google Shape;705;g2f0971de5ab_4_11"/>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706" name="Google Shape;706;g2f0971de5ab_4_11"/>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g2f0971de5ab_4_160"/>
          <p:cNvSpPr txBox="1"/>
          <p:nvPr>
            <p:ph type="title"/>
          </p:nvPr>
        </p:nvSpPr>
        <p:spPr>
          <a:xfrm>
            <a:off x="457200" y="419100"/>
            <a:ext cx="11277600" cy="762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Example Output</a:t>
            </a:r>
            <a:r>
              <a:rPr lang="en-US"/>
              <a:t> fro</a:t>
            </a:r>
            <a:r>
              <a:rPr lang="en-US"/>
              <a:t>m </a:t>
            </a:r>
            <a:r>
              <a:rPr lang="en-US" u="sng"/>
              <a:t>Approach 2</a:t>
            </a:r>
            <a:endParaRPr u="sng"/>
          </a:p>
        </p:txBody>
      </p:sp>
      <p:sp>
        <p:nvSpPr>
          <p:cNvPr id="713" name="Google Shape;713;g2f0971de5ab_4_160"/>
          <p:cNvSpPr txBox="1"/>
          <p:nvPr>
            <p:ph idx="1" type="body"/>
          </p:nvPr>
        </p:nvSpPr>
        <p:spPr>
          <a:xfrm>
            <a:off x="952500" y="1179514"/>
            <a:ext cx="10287000" cy="5030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Trial 4: NCT05781633</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**Eligibility Criteria:**</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Signed informed consent.</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Female patients with histologically confirmed breast cancer.</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**Patient's Eligibility:**</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Assuming Mrs. Watsica is willing to sign informed consent, she meets the first criterion.</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She has a diagnosis of malignant neoplasm of the breast, which is histologically confirmed breast cancer, thus meeting the second criterion.</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333333"/>
              </a:solidFill>
              <a:latin typeface="Courier New"/>
              <a:ea typeface="Courier New"/>
              <a:cs typeface="Courier New"/>
              <a:sym typeface="Courier New"/>
            </a:endParaRPr>
          </a:p>
        </p:txBody>
      </p:sp>
      <p:sp>
        <p:nvSpPr>
          <p:cNvPr id="714" name="Google Shape;714;g2f0971de5ab_4_160"/>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715" name="Google Shape;715;g2f0971de5ab_4_160"/>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g2f0971de5ab_4_45"/>
          <p:cNvSpPr txBox="1"/>
          <p:nvPr>
            <p:ph type="title"/>
          </p:nvPr>
        </p:nvSpPr>
        <p:spPr>
          <a:xfrm>
            <a:off x="457200" y="412735"/>
            <a:ext cx="11277600" cy="34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Qualitative Evaluatio</a:t>
            </a:r>
            <a:r>
              <a:rPr lang="en-US"/>
              <a:t>n of </a:t>
            </a:r>
            <a:r>
              <a:rPr lang="en-US" u="sng"/>
              <a:t>Approach 2</a:t>
            </a:r>
            <a:r>
              <a:rPr lang="en-US"/>
              <a:t>: Rec</a:t>
            </a:r>
            <a:r>
              <a:rPr lang="en-US"/>
              <a:t>all Error</a:t>
            </a:r>
            <a:endParaRPr/>
          </a:p>
        </p:txBody>
      </p:sp>
      <p:sp>
        <p:nvSpPr>
          <p:cNvPr id="722" name="Google Shape;722;g2f0971de5ab_4_45"/>
          <p:cNvSpPr txBox="1"/>
          <p:nvPr>
            <p:ph idx="1" type="body"/>
          </p:nvPr>
        </p:nvSpPr>
        <p:spPr>
          <a:xfrm>
            <a:off x="952500" y="1485900"/>
            <a:ext cx="10287000" cy="4724400"/>
          </a:xfrm>
          <a:prstGeom prst="rect">
            <a:avLst/>
          </a:prstGeom>
        </p:spPr>
        <p:txBody>
          <a:bodyPr anchorCtr="0" anchor="t" bIns="0" lIns="0" spcFirstLastPara="1" rIns="0" wrap="square" tIns="0">
            <a:normAutofit/>
          </a:bodyPr>
          <a:lstStyle/>
          <a:p>
            <a:pPr indent="-241300" lvl="0" marL="228600" marR="0" rtl="0" algn="just">
              <a:lnSpc>
                <a:spcPct val="115000"/>
              </a:lnSpc>
              <a:spcBef>
                <a:spcPts val="1200"/>
              </a:spcBef>
              <a:spcAft>
                <a:spcPts val="0"/>
              </a:spcAft>
              <a:buSzPts val="2000"/>
              <a:buChar char="•"/>
            </a:pPr>
            <a:r>
              <a:rPr lang="en-US"/>
              <a:t>Synthetic Patient Name: Paulita78 Watsica258 (Walonoski, et al., 2018).</a:t>
            </a:r>
            <a:endParaRPr/>
          </a:p>
          <a:p>
            <a:pPr indent="-241300" lvl="0" marL="228600" marR="0" rtl="0" algn="just">
              <a:lnSpc>
                <a:spcPct val="115000"/>
              </a:lnSpc>
              <a:spcBef>
                <a:spcPts val="1200"/>
              </a:spcBef>
              <a:spcAft>
                <a:spcPts val="0"/>
              </a:spcAft>
              <a:buSzPts val="2000"/>
              <a:buChar char="•"/>
            </a:pPr>
            <a:r>
              <a:rPr lang="en-US"/>
              <a:t>LLM Generated Trial #4: NCT05781633</a:t>
            </a:r>
            <a:endParaRPr/>
          </a:p>
          <a:p>
            <a:pPr indent="-241300" lvl="0" marL="228600" marR="0" rtl="0" algn="just">
              <a:lnSpc>
                <a:spcPct val="115000"/>
              </a:lnSpc>
              <a:spcBef>
                <a:spcPts val="1200"/>
              </a:spcBef>
              <a:spcAft>
                <a:spcPts val="0"/>
              </a:spcAft>
              <a:buSzPts val="2000"/>
              <a:buChar char="•"/>
            </a:pPr>
            <a:r>
              <a:rPr lang="en-US"/>
              <a:t>LLM's Assessment: </a:t>
            </a:r>
            <a:r>
              <a:rPr lang="en-US"/>
              <a:t>Patient eligible</a:t>
            </a:r>
            <a:endParaRPr/>
          </a:p>
          <a:p>
            <a:pPr indent="-241300" lvl="0" marL="228600" marR="0" rtl="0" algn="just">
              <a:lnSpc>
                <a:spcPct val="115000"/>
              </a:lnSpc>
              <a:spcBef>
                <a:spcPts val="1200"/>
              </a:spcBef>
              <a:spcAft>
                <a:spcPts val="0"/>
              </a:spcAft>
              <a:buSzPts val="2000"/>
              <a:buChar char="•"/>
            </a:pPr>
            <a:r>
              <a:rPr lang="en-US"/>
              <a:t>Human Expert Consensus Assessment: </a:t>
            </a:r>
            <a:r>
              <a:rPr lang="en-US"/>
              <a:t>Patient ineligible</a:t>
            </a:r>
            <a:endParaRPr/>
          </a:p>
          <a:p>
            <a:pPr indent="-241300" lvl="0" marL="228600" marR="0" rtl="0" algn="just">
              <a:lnSpc>
                <a:spcPct val="115000"/>
              </a:lnSpc>
              <a:spcBef>
                <a:spcPts val="1200"/>
              </a:spcBef>
              <a:spcAft>
                <a:spcPts val="0"/>
              </a:spcAft>
              <a:buSzPts val="2000"/>
              <a:buChar char="•"/>
            </a:pPr>
            <a:r>
              <a:rPr lang="en-US"/>
              <a:t>Error: Recall Error</a:t>
            </a:r>
            <a:endParaRPr/>
          </a:p>
          <a:p>
            <a:pPr indent="-241300" lvl="0" marL="228600" marR="0" rtl="0" algn="just">
              <a:lnSpc>
                <a:spcPct val="115000"/>
              </a:lnSpc>
              <a:spcBef>
                <a:spcPts val="1200"/>
              </a:spcBef>
              <a:spcAft>
                <a:spcPts val="1200"/>
              </a:spcAft>
              <a:buSzPts val="2000"/>
              <a:buChar char="•"/>
            </a:pPr>
            <a:r>
              <a:rPr lang="en-US"/>
              <a:t>Error details: Patient did not receive Eutideron, Etoposide, or Bevacizumab. The synthetic patient also does not have brain metastases from breast cancer.</a:t>
            </a:r>
            <a:endParaRPr/>
          </a:p>
        </p:txBody>
      </p:sp>
      <p:sp>
        <p:nvSpPr>
          <p:cNvPr id="723" name="Google Shape;723;g2f0971de5ab_4_45"/>
          <p:cNvSpPr txBox="1"/>
          <p:nvPr>
            <p:ph idx="2" type="body"/>
          </p:nvPr>
        </p:nvSpPr>
        <p:spPr>
          <a:xfrm>
            <a:off x="457200" y="795015"/>
            <a:ext cx="11277600" cy="386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7F7F7F"/>
                </a:solidFill>
              </a:rPr>
              <a:t>Approach 2: </a:t>
            </a:r>
            <a:r>
              <a:rPr lang="en-US">
                <a:solidFill>
                  <a:srgbClr val="7F7F7F"/>
                </a:solidFill>
              </a:rPr>
              <a:t> Incorporating Patient Summary and Clinical Trial Data in the Query</a:t>
            </a:r>
            <a:endParaRPr>
              <a:solidFill>
                <a:srgbClr val="7F7F7F"/>
              </a:solidFill>
            </a:endParaRPr>
          </a:p>
          <a:p>
            <a:pPr indent="0" lvl="0" marL="0" rtl="0" algn="l">
              <a:spcBef>
                <a:spcPts val="1000"/>
              </a:spcBef>
              <a:spcAft>
                <a:spcPts val="1000"/>
              </a:spcAft>
              <a:buNone/>
            </a:pPr>
            <a:r>
              <a:t/>
            </a:r>
            <a:endParaRPr>
              <a:solidFill>
                <a:srgbClr val="7F7F7F"/>
              </a:solidFill>
            </a:endParaRPr>
          </a:p>
        </p:txBody>
      </p:sp>
      <p:sp>
        <p:nvSpPr>
          <p:cNvPr id="724" name="Google Shape;724;g2f0971de5ab_4_45"/>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725" name="Google Shape;725;g2f0971de5ab_4_45"/>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g2f0971de5ab_4_167"/>
          <p:cNvSpPr txBox="1"/>
          <p:nvPr>
            <p:ph type="title"/>
          </p:nvPr>
        </p:nvSpPr>
        <p:spPr>
          <a:xfrm>
            <a:off x="457200" y="419100"/>
            <a:ext cx="11277600" cy="762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Example Output</a:t>
            </a:r>
            <a:r>
              <a:rPr lang="en-US"/>
              <a:t> fr</a:t>
            </a:r>
            <a:r>
              <a:rPr lang="en-US"/>
              <a:t>om </a:t>
            </a:r>
            <a:r>
              <a:rPr lang="en-US" u="sng"/>
              <a:t>Approach 3</a:t>
            </a:r>
            <a:endParaRPr u="sng"/>
          </a:p>
        </p:txBody>
      </p:sp>
      <p:sp>
        <p:nvSpPr>
          <p:cNvPr id="732" name="Google Shape;732;g2f0971de5ab_4_167"/>
          <p:cNvSpPr txBox="1"/>
          <p:nvPr>
            <p:ph idx="1" type="body"/>
          </p:nvPr>
        </p:nvSpPr>
        <p:spPr>
          <a:xfrm>
            <a:off x="952500" y="1179514"/>
            <a:ext cx="10287000" cy="5030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1. **NCT04360330**</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 **Inclusion Criteria:**</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(OMITTED FOR BREVITY)</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 Patients with metastatic disease. (Eligible)</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 ECOG 2, 3, 4. (Not specified in patient summary)</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 Patients that are unable to undergo MRI. (Not specified in patient summary)</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 Prior history of radiation to the chest. </a:t>
            </a:r>
            <a:r>
              <a:rPr b="1" lang="en-US" sz="1800">
                <a:solidFill>
                  <a:srgbClr val="38761D"/>
                </a:solidFill>
                <a:latin typeface="Courier New"/>
                <a:ea typeface="Courier New"/>
                <a:cs typeface="Courier New"/>
                <a:sym typeface="Courier New"/>
              </a:rPr>
              <a:t>(Ineligible due to radiation therapy in 2020)</a:t>
            </a:r>
            <a:endParaRPr b="1" sz="1800">
              <a:solidFill>
                <a:srgbClr val="38761D"/>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 History of collagenous disease. (Eligible)</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 Any serious medical or psychiatric illness/condition likely to interfere or limit compliance with study requirements/treatment. (Eligible)</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 Diagnosis of another primary malignancy within the last 5 years. (Eligible)</a:t>
            </a:r>
            <a:endParaRPr sz="18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1800">
                <a:solidFill>
                  <a:srgbClr val="333333"/>
                </a:solidFill>
                <a:latin typeface="Courier New"/>
                <a:ea typeface="Courier New"/>
                <a:cs typeface="Courier New"/>
                <a:sym typeface="Courier New"/>
              </a:rPr>
              <a:t>     - Patients unable to consent, who are pregnant or nursing, or are prisoners. (Eligible)</a:t>
            </a:r>
            <a:endParaRPr>
              <a:latin typeface="Times New Roman"/>
              <a:ea typeface="Times New Roman"/>
              <a:cs typeface="Times New Roman"/>
              <a:sym typeface="Times New Roman"/>
            </a:endParaRPr>
          </a:p>
        </p:txBody>
      </p:sp>
      <p:sp>
        <p:nvSpPr>
          <p:cNvPr id="733" name="Google Shape;733;g2f0971de5ab_4_167"/>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734" name="Google Shape;734;g2f0971de5ab_4_167"/>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g2f0971de5ab_4_69"/>
          <p:cNvSpPr txBox="1"/>
          <p:nvPr>
            <p:ph type="title"/>
          </p:nvPr>
        </p:nvSpPr>
        <p:spPr>
          <a:xfrm>
            <a:off x="457200" y="412735"/>
            <a:ext cx="11277600" cy="34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Qualitative Evaluation </a:t>
            </a:r>
            <a:r>
              <a:rPr lang="en-US"/>
              <a:t>of </a:t>
            </a:r>
            <a:r>
              <a:rPr lang="en-US" u="sng"/>
              <a:t>Approach 3</a:t>
            </a:r>
            <a:r>
              <a:rPr lang="en-US"/>
              <a:t>: Be</a:t>
            </a:r>
            <a:r>
              <a:rPr lang="en-US"/>
              <a:t>tter Recall and Reasoning</a:t>
            </a:r>
            <a:endParaRPr/>
          </a:p>
        </p:txBody>
      </p:sp>
      <p:sp>
        <p:nvSpPr>
          <p:cNvPr id="741" name="Google Shape;741;g2f0971de5ab_4_69"/>
          <p:cNvSpPr txBox="1"/>
          <p:nvPr>
            <p:ph idx="1" type="body"/>
          </p:nvPr>
        </p:nvSpPr>
        <p:spPr>
          <a:xfrm>
            <a:off x="952500" y="1485900"/>
            <a:ext cx="10287000" cy="4724400"/>
          </a:xfrm>
          <a:prstGeom prst="rect">
            <a:avLst/>
          </a:prstGeom>
        </p:spPr>
        <p:txBody>
          <a:bodyPr anchorCtr="0" anchor="t" bIns="0" lIns="0" spcFirstLastPara="1" rIns="0" wrap="square" tIns="0">
            <a:normAutofit/>
          </a:bodyPr>
          <a:lstStyle/>
          <a:p>
            <a:pPr indent="0" lvl="0" marL="228600" marR="0" rtl="0" algn="just">
              <a:lnSpc>
                <a:spcPct val="115000"/>
              </a:lnSpc>
              <a:spcBef>
                <a:spcPts val="1200"/>
              </a:spcBef>
              <a:spcAft>
                <a:spcPts val="0"/>
              </a:spcAft>
              <a:buNone/>
            </a:pPr>
            <a:r>
              <a:t/>
            </a:r>
            <a:endParaRPr/>
          </a:p>
          <a:p>
            <a:pPr indent="-241300" lvl="0" marL="228600" marR="0" rtl="0" algn="just">
              <a:lnSpc>
                <a:spcPct val="115000"/>
              </a:lnSpc>
              <a:spcBef>
                <a:spcPts val="1200"/>
              </a:spcBef>
              <a:spcAft>
                <a:spcPts val="0"/>
              </a:spcAft>
              <a:buSzPts val="2000"/>
              <a:buChar char="•"/>
            </a:pPr>
            <a:r>
              <a:rPr lang="en-US"/>
              <a:t>Synthetic Patient Name: Paulita78 Watsica258 (Walonoski, et al., 2018).</a:t>
            </a:r>
            <a:endParaRPr/>
          </a:p>
          <a:p>
            <a:pPr indent="-241300" lvl="0" marL="228600" marR="0" rtl="0" algn="just">
              <a:lnSpc>
                <a:spcPct val="115000"/>
              </a:lnSpc>
              <a:spcBef>
                <a:spcPts val="1200"/>
              </a:spcBef>
              <a:spcAft>
                <a:spcPts val="0"/>
              </a:spcAft>
              <a:buSzPts val="2000"/>
              <a:buChar char="•"/>
            </a:pPr>
            <a:r>
              <a:rPr lang="en-US"/>
              <a:t>LLM Generated Trial#1: NCT03147430</a:t>
            </a:r>
            <a:endParaRPr/>
          </a:p>
          <a:p>
            <a:pPr indent="-241300" lvl="0" marL="228600" marR="0" rtl="0" algn="just">
              <a:lnSpc>
                <a:spcPct val="115000"/>
              </a:lnSpc>
              <a:spcBef>
                <a:spcPts val="1200"/>
              </a:spcBef>
              <a:spcAft>
                <a:spcPts val="0"/>
              </a:spcAft>
              <a:buSzPts val="2000"/>
              <a:buChar char="•"/>
            </a:pPr>
            <a:r>
              <a:rPr lang="en-US"/>
              <a:t>LLM's Assessment: </a:t>
            </a:r>
            <a:r>
              <a:rPr lang="en-US"/>
              <a:t>Patient ineligible</a:t>
            </a:r>
            <a:endParaRPr/>
          </a:p>
          <a:p>
            <a:pPr indent="-241300" lvl="0" marL="228600" marR="0" rtl="0" algn="just">
              <a:lnSpc>
                <a:spcPct val="115000"/>
              </a:lnSpc>
              <a:spcBef>
                <a:spcPts val="1200"/>
              </a:spcBef>
              <a:spcAft>
                <a:spcPts val="0"/>
              </a:spcAft>
              <a:buSzPts val="2000"/>
              <a:buChar char="•"/>
            </a:pPr>
            <a:r>
              <a:rPr lang="en-US"/>
              <a:t>Human Expert Consensus Assessment: </a:t>
            </a:r>
            <a:r>
              <a:rPr lang="en-US"/>
              <a:t>Patient ineligible</a:t>
            </a:r>
            <a:endParaRPr/>
          </a:p>
          <a:p>
            <a:pPr indent="-241300" lvl="0" marL="228600" marR="0" rtl="0" algn="just">
              <a:lnSpc>
                <a:spcPct val="115000"/>
              </a:lnSpc>
              <a:spcBef>
                <a:spcPts val="1200"/>
              </a:spcBef>
              <a:spcAft>
                <a:spcPts val="0"/>
              </a:spcAft>
              <a:buSzPts val="2000"/>
              <a:buChar char="•"/>
            </a:pPr>
            <a:r>
              <a:rPr lang="en-US"/>
              <a:t>LLM Performance Improvement: Better recall and reasoning</a:t>
            </a:r>
            <a:endParaRPr/>
          </a:p>
          <a:p>
            <a:pPr indent="-241300" lvl="0" marL="228600" marR="0" rtl="0" algn="just">
              <a:lnSpc>
                <a:spcPct val="115000"/>
              </a:lnSpc>
              <a:spcBef>
                <a:spcPts val="1200"/>
              </a:spcBef>
              <a:spcAft>
                <a:spcPts val="0"/>
              </a:spcAft>
              <a:buSzPts val="2000"/>
              <a:buChar char="•"/>
            </a:pPr>
            <a:r>
              <a:rPr lang="en-US"/>
              <a:t>Improvement details: 2020 radiation therapy makes patient ineligible</a:t>
            </a:r>
            <a:endParaRPr/>
          </a:p>
          <a:p>
            <a:pPr indent="-241300" lvl="0" marL="228600" marR="0" rtl="0" algn="just">
              <a:lnSpc>
                <a:spcPct val="115000"/>
              </a:lnSpc>
              <a:spcBef>
                <a:spcPts val="1200"/>
              </a:spcBef>
              <a:spcAft>
                <a:spcPts val="0"/>
              </a:spcAft>
              <a:buSzPts val="2000"/>
              <a:buChar char="•"/>
            </a:pPr>
            <a:r>
              <a:rPr lang="en-US"/>
              <a:t>Correct judgement on ineligibility of all four generated trials</a:t>
            </a:r>
            <a:endParaRPr/>
          </a:p>
          <a:p>
            <a:pPr indent="0" lvl="0" marL="0" marR="0" rtl="0" algn="just">
              <a:lnSpc>
                <a:spcPct val="115000"/>
              </a:lnSpc>
              <a:spcBef>
                <a:spcPts val="1200"/>
              </a:spcBef>
              <a:spcAft>
                <a:spcPts val="1200"/>
              </a:spcAft>
              <a:buNone/>
            </a:pPr>
            <a:r>
              <a:t/>
            </a:r>
            <a:endParaRPr/>
          </a:p>
        </p:txBody>
      </p:sp>
      <p:sp>
        <p:nvSpPr>
          <p:cNvPr id="742" name="Google Shape;742;g2f0971de5ab_4_69"/>
          <p:cNvSpPr txBox="1"/>
          <p:nvPr>
            <p:ph idx="2" type="body"/>
          </p:nvPr>
        </p:nvSpPr>
        <p:spPr>
          <a:xfrm>
            <a:off x="457200" y="795015"/>
            <a:ext cx="11277600" cy="386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7F7F7F"/>
                </a:solidFill>
              </a:rPr>
              <a:t>Approach 3:  Incorporating Patient Summary and Clinical Trial Data in a RAG-Enabled LLM Query</a:t>
            </a:r>
            <a:endParaRPr>
              <a:solidFill>
                <a:srgbClr val="7F7F7F"/>
              </a:solidFill>
            </a:endParaRPr>
          </a:p>
          <a:p>
            <a:pPr indent="0" lvl="0" marL="0" rtl="0" algn="l">
              <a:spcBef>
                <a:spcPts val="1000"/>
              </a:spcBef>
              <a:spcAft>
                <a:spcPts val="1000"/>
              </a:spcAft>
              <a:buNone/>
            </a:pPr>
            <a:r>
              <a:t/>
            </a:r>
            <a:endParaRPr>
              <a:solidFill>
                <a:srgbClr val="7F7F7F"/>
              </a:solidFill>
            </a:endParaRPr>
          </a:p>
        </p:txBody>
      </p:sp>
      <p:sp>
        <p:nvSpPr>
          <p:cNvPr id="743" name="Google Shape;743;g2f0971de5ab_4_69"/>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744" name="Google Shape;744;g2f0971de5ab_4_69"/>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g2f0971de5ab_4_174"/>
          <p:cNvSpPr txBox="1"/>
          <p:nvPr>
            <p:ph type="title"/>
          </p:nvPr>
        </p:nvSpPr>
        <p:spPr>
          <a:xfrm>
            <a:off x="457200" y="419100"/>
            <a:ext cx="11277600" cy="762000"/>
          </a:xfrm>
          <a:prstGeom prst="rect">
            <a:avLst/>
          </a:prstGeom>
        </p:spPr>
        <p:txBody>
          <a:bodyPr anchorCtr="0" anchor="t" bIns="0" lIns="0" spcFirstLastPara="1" rIns="0" wrap="square" tIns="0">
            <a:normAutofit/>
          </a:bodyPr>
          <a:lstStyle/>
          <a:p>
            <a:pPr indent="0" lvl="0" marL="0" rtl="0" algn="l">
              <a:spcBef>
                <a:spcPts val="0"/>
              </a:spcBef>
              <a:spcAft>
                <a:spcPts val="0"/>
              </a:spcAft>
              <a:buClr>
                <a:schemeClr val="dk1"/>
              </a:buClr>
              <a:buSzPts val="1100"/>
              <a:buFont typeface="Arial"/>
              <a:buNone/>
            </a:pPr>
            <a:r>
              <a:rPr lang="en-US"/>
              <a:t>Example Output</a:t>
            </a:r>
            <a:r>
              <a:rPr lang="en-US"/>
              <a:t> f</a:t>
            </a:r>
            <a:r>
              <a:rPr lang="en-US"/>
              <a:t>rom </a:t>
            </a:r>
            <a:r>
              <a:rPr lang="en-US" u="sng"/>
              <a:t>Approach 4</a:t>
            </a:r>
            <a:endParaRPr u="sng"/>
          </a:p>
        </p:txBody>
      </p:sp>
      <p:sp>
        <p:nvSpPr>
          <p:cNvPr id="751" name="Google Shape;751;g2f0971de5ab_4_174"/>
          <p:cNvSpPr txBox="1"/>
          <p:nvPr>
            <p:ph idx="1" type="body"/>
          </p:nvPr>
        </p:nvSpPr>
        <p:spPr>
          <a:xfrm>
            <a:off x="952500" y="1179514"/>
            <a:ext cx="10287000" cy="5030700"/>
          </a:xfrm>
          <a:prstGeom prst="rect">
            <a:avLst/>
          </a:prstGeom>
        </p:spPr>
        <p:txBody>
          <a:bodyPr anchorCtr="0" anchor="t" bIns="0" lIns="0" spcFirstLastPara="1" rIns="0" wrap="square" tIns="0">
            <a:normAutofit lnSpcReduction="20000"/>
          </a:bodyPr>
          <a:lstStyle/>
          <a:p>
            <a:pPr indent="0" lvl="0" marL="0" marR="0" rtl="0" algn="l">
              <a:lnSpc>
                <a:spcPct val="100000"/>
              </a:lnSpc>
              <a:spcBef>
                <a:spcPts val="0"/>
              </a:spcBef>
              <a:spcAft>
                <a:spcPts val="0"/>
              </a:spcAft>
              <a:buNone/>
            </a:pPr>
            <a:r>
              <a:rPr lang="en-US" sz="1800">
                <a:solidFill>
                  <a:srgbClr val="333333"/>
                </a:solidFill>
                <a:latin typeface="Courier New"/>
                <a:ea typeface="Courier New"/>
                <a:cs typeface="Courier New"/>
                <a:sym typeface="Courier New"/>
              </a:rPr>
              <a:t>### NCT04913064</a:t>
            </a:r>
            <a:endParaRPr sz="1800">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sz="1800">
                <a:solidFill>
                  <a:srgbClr val="333333"/>
                </a:solidFill>
                <a:latin typeface="Courier New"/>
                <a:ea typeface="Courier New"/>
                <a:cs typeface="Courier New"/>
                <a:sym typeface="Courier New"/>
              </a:rPr>
              <a:t>**Inclusion Criteria:**</a:t>
            </a:r>
            <a:endParaRPr sz="1800">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sz="1800">
                <a:solidFill>
                  <a:srgbClr val="333333"/>
                </a:solidFill>
                <a:latin typeface="Courier New"/>
                <a:ea typeface="Courier New"/>
                <a:cs typeface="Courier New"/>
                <a:sym typeface="Courier New"/>
              </a:rPr>
              <a:t>1. </a:t>
            </a:r>
            <a:r>
              <a:rPr b="1" lang="en-US" sz="1800">
                <a:solidFill>
                  <a:schemeClr val="accent6"/>
                </a:solidFill>
                <a:latin typeface="Courier New"/>
                <a:ea typeface="Courier New"/>
                <a:cs typeface="Courier New"/>
                <a:sym typeface="Courier New"/>
              </a:rPr>
              <a:t>Postmenopausal women</a:t>
            </a:r>
            <a:r>
              <a:rPr lang="en-US" sz="1800">
                <a:solidFill>
                  <a:srgbClr val="333333"/>
                </a:solidFill>
                <a:latin typeface="Courier New"/>
                <a:ea typeface="Courier New"/>
                <a:cs typeface="Courier New"/>
                <a:sym typeface="Courier New"/>
              </a:rPr>
              <a:t> who have increased risk of breast cancer and high BMI ≥ 30 kg/m². **(Eligible)**</a:t>
            </a:r>
            <a:endParaRPr sz="1800">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1800">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sz="1800">
                <a:solidFill>
                  <a:srgbClr val="333333"/>
                </a:solidFill>
                <a:latin typeface="Courier New"/>
                <a:ea typeface="Courier New"/>
                <a:cs typeface="Courier New"/>
                <a:sym typeface="Courier New"/>
              </a:rPr>
              <a:t>(OMITTED FOR BREVITY)</a:t>
            </a:r>
            <a:endParaRPr sz="1800">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1800">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sz="1800">
                <a:solidFill>
                  <a:srgbClr val="333333"/>
                </a:solidFill>
                <a:latin typeface="Courier New"/>
                <a:ea typeface="Courier New"/>
                <a:cs typeface="Courier New"/>
                <a:sym typeface="Courier New"/>
              </a:rPr>
              <a:t>**Exclusion Criteria:**</a:t>
            </a:r>
            <a:endParaRPr sz="1800">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1800">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sz="1800">
                <a:solidFill>
                  <a:srgbClr val="333333"/>
                </a:solidFill>
                <a:latin typeface="Courier New"/>
                <a:ea typeface="Courier New"/>
                <a:cs typeface="Courier New"/>
                <a:sym typeface="Courier New"/>
              </a:rPr>
              <a:t>1. Active malignancy within the past 5 years with the exception of non-melanoma skin cancer or carcinoma in situ of the cervix. **(Eligible)**</a:t>
            </a:r>
            <a:endParaRPr sz="1800">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sz="1800">
                <a:solidFill>
                  <a:srgbClr val="333333"/>
                </a:solidFill>
                <a:latin typeface="Courier New"/>
                <a:ea typeface="Courier New"/>
                <a:cs typeface="Courier New"/>
                <a:sym typeface="Courier New"/>
              </a:rPr>
              <a:t>2. Ongoing chemotherapy, radiation therapy, or other cancer-related treatment. **</a:t>
            </a:r>
            <a:r>
              <a:rPr b="1" lang="en-US" sz="1800">
                <a:solidFill>
                  <a:srgbClr val="38761D"/>
                </a:solidFill>
                <a:latin typeface="Courier New"/>
                <a:ea typeface="Courier New"/>
                <a:cs typeface="Courier New"/>
                <a:sym typeface="Courier New"/>
              </a:rPr>
              <a:t>(Not eligible, received radiation therapy in 2020)</a:t>
            </a:r>
            <a:r>
              <a:rPr lang="en-US" sz="1800">
                <a:solidFill>
                  <a:srgbClr val="333333"/>
                </a:solidFill>
                <a:latin typeface="Courier New"/>
                <a:ea typeface="Courier New"/>
                <a:cs typeface="Courier New"/>
                <a:sym typeface="Courier New"/>
              </a:rPr>
              <a:t>**</a:t>
            </a:r>
            <a:endParaRPr sz="1800">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sz="1800">
                <a:solidFill>
                  <a:srgbClr val="333333"/>
                </a:solidFill>
                <a:latin typeface="Courier New"/>
                <a:ea typeface="Courier New"/>
                <a:cs typeface="Courier New"/>
                <a:sym typeface="Courier New"/>
              </a:rPr>
              <a:t>3. History of a bleeding tendency or current use of Coumadin or other anticoagulants. **(Eligible)**</a:t>
            </a:r>
            <a:endParaRPr sz="1800">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1800">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sz="1800">
                <a:solidFill>
                  <a:srgbClr val="333333"/>
                </a:solidFill>
                <a:latin typeface="Courier New"/>
                <a:ea typeface="Courier New"/>
                <a:cs typeface="Courier New"/>
                <a:sym typeface="Courier New"/>
              </a:rPr>
              <a:t>(OMITTED FOR BREVITY)</a:t>
            </a:r>
            <a:endParaRPr sz="1800">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1800">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sz="1800">
                <a:solidFill>
                  <a:srgbClr val="333333"/>
                </a:solidFill>
                <a:latin typeface="Courier New"/>
                <a:ea typeface="Courier New"/>
                <a:cs typeface="Courier New"/>
                <a:sym typeface="Courier New"/>
              </a:rPr>
              <a:t>13. Subjects, who in the opinion of the investigator, may not be able to comply with the safety monitoring requirements of the study. **(Eligible)**</a:t>
            </a:r>
            <a:endParaRPr sz="16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100">
              <a:solidFill>
                <a:srgbClr val="333333"/>
              </a:solidFill>
              <a:latin typeface="Times New Roman"/>
              <a:ea typeface="Times New Roman"/>
              <a:cs typeface="Times New Roman"/>
              <a:sym typeface="Times New Roman"/>
            </a:endParaRPr>
          </a:p>
        </p:txBody>
      </p:sp>
      <p:sp>
        <p:nvSpPr>
          <p:cNvPr id="752" name="Google Shape;752;g2f0971de5ab_4_174"/>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753" name="Google Shape;753;g2f0971de5ab_4_174"/>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g2f0971de5ab_4_77"/>
          <p:cNvSpPr txBox="1"/>
          <p:nvPr>
            <p:ph type="title"/>
          </p:nvPr>
        </p:nvSpPr>
        <p:spPr>
          <a:xfrm>
            <a:off x="457200" y="412735"/>
            <a:ext cx="11277600" cy="34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Qualitative Evaluation</a:t>
            </a:r>
            <a:r>
              <a:rPr lang="en-US"/>
              <a:t> of </a:t>
            </a:r>
            <a:r>
              <a:rPr lang="en-US" u="sng"/>
              <a:t>Approach 4</a:t>
            </a:r>
            <a:r>
              <a:rPr lang="en-US"/>
              <a:t>: B</a:t>
            </a:r>
            <a:r>
              <a:rPr lang="en-US"/>
              <a:t>etter Recall and Reasoning</a:t>
            </a:r>
            <a:endParaRPr/>
          </a:p>
        </p:txBody>
      </p:sp>
      <p:sp>
        <p:nvSpPr>
          <p:cNvPr id="760" name="Google Shape;760;g2f0971de5ab_4_77"/>
          <p:cNvSpPr txBox="1"/>
          <p:nvPr>
            <p:ph idx="1" type="body"/>
          </p:nvPr>
        </p:nvSpPr>
        <p:spPr>
          <a:xfrm>
            <a:off x="952500" y="1485900"/>
            <a:ext cx="10287000" cy="4724400"/>
          </a:xfrm>
          <a:prstGeom prst="rect">
            <a:avLst/>
          </a:prstGeom>
        </p:spPr>
        <p:txBody>
          <a:bodyPr anchorCtr="0" anchor="t" bIns="0" lIns="0" spcFirstLastPara="1" rIns="0" wrap="square" tIns="0">
            <a:normAutofit/>
          </a:bodyPr>
          <a:lstStyle/>
          <a:p>
            <a:pPr indent="0" lvl="0" marL="228600" marR="0" rtl="0" algn="just">
              <a:lnSpc>
                <a:spcPct val="115000"/>
              </a:lnSpc>
              <a:spcBef>
                <a:spcPts val="1200"/>
              </a:spcBef>
              <a:spcAft>
                <a:spcPts val="0"/>
              </a:spcAft>
              <a:buNone/>
            </a:pPr>
            <a:r>
              <a:t/>
            </a:r>
            <a:endParaRPr/>
          </a:p>
          <a:p>
            <a:pPr indent="-241300" lvl="0" marL="228600" marR="0" rtl="0" algn="just">
              <a:lnSpc>
                <a:spcPct val="115000"/>
              </a:lnSpc>
              <a:spcBef>
                <a:spcPts val="1200"/>
              </a:spcBef>
              <a:spcAft>
                <a:spcPts val="0"/>
              </a:spcAft>
              <a:buSzPts val="2000"/>
              <a:buChar char="•"/>
            </a:pPr>
            <a:r>
              <a:rPr lang="en-US"/>
              <a:t>Synthetic Patient Name: Paulita78 Watsica258 (Walonoski, et al., 2018).</a:t>
            </a:r>
            <a:endParaRPr/>
          </a:p>
          <a:p>
            <a:pPr indent="-241300" lvl="0" marL="228600" marR="0" rtl="0" algn="just">
              <a:lnSpc>
                <a:spcPct val="115000"/>
              </a:lnSpc>
              <a:spcBef>
                <a:spcPts val="1200"/>
              </a:spcBef>
              <a:spcAft>
                <a:spcPts val="0"/>
              </a:spcAft>
              <a:buSzPts val="2000"/>
              <a:buChar char="•"/>
            </a:pPr>
            <a:r>
              <a:rPr lang="en-US"/>
              <a:t>LLM Generated Trial#1: NCT03147430</a:t>
            </a:r>
            <a:endParaRPr/>
          </a:p>
          <a:p>
            <a:pPr indent="-241300" lvl="0" marL="228600" marR="0" rtl="0" algn="just">
              <a:lnSpc>
                <a:spcPct val="115000"/>
              </a:lnSpc>
              <a:spcBef>
                <a:spcPts val="1200"/>
              </a:spcBef>
              <a:spcAft>
                <a:spcPts val="0"/>
              </a:spcAft>
              <a:buSzPts val="2000"/>
              <a:buChar char="•"/>
            </a:pPr>
            <a:r>
              <a:rPr lang="en-US"/>
              <a:t>LLM's Assessment: Patient ineligible</a:t>
            </a:r>
            <a:endParaRPr/>
          </a:p>
          <a:p>
            <a:pPr indent="-241300" lvl="0" marL="228600" marR="0" rtl="0" algn="just">
              <a:lnSpc>
                <a:spcPct val="115000"/>
              </a:lnSpc>
              <a:spcBef>
                <a:spcPts val="1200"/>
              </a:spcBef>
              <a:spcAft>
                <a:spcPts val="0"/>
              </a:spcAft>
              <a:buSzPts val="2000"/>
              <a:buChar char="•"/>
            </a:pPr>
            <a:r>
              <a:rPr lang="en-US"/>
              <a:t>Human Expert Consensus Assessment: Patient ineligible</a:t>
            </a:r>
            <a:endParaRPr/>
          </a:p>
          <a:p>
            <a:pPr indent="-241300" lvl="0" marL="228600" marR="0" rtl="0" algn="just">
              <a:lnSpc>
                <a:spcPct val="115000"/>
              </a:lnSpc>
              <a:spcBef>
                <a:spcPts val="1200"/>
              </a:spcBef>
              <a:spcAft>
                <a:spcPts val="0"/>
              </a:spcAft>
              <a:buSzPts val="2000"/>
              <a:buChar char="•"/>
            </a:pPr>
            <a:r>
              <a:rPr lang="en-US"/>
              <a:t>LLM Performance Improvement: Better reasoning</a:t>
            </a:r>
            <a:endParaRPr/>
          </a:p>
          <a:p>
            <a:pPr indent="-241300" lvl="0" marL="228600" marR="0" rtl="0" algn="just">
              <a:lnSpc>
                <a:spcPct val="115000"/>
              </a:lnSpc>
              <a:spcBef>
                <a:spcPts val="1200"/>
              </a:spcBef>
              <a:spcAft>
                <a:spcPts val="0"/>
              </a:spcAft>
              <a:buSzPts val="2000"/>
              <a:buChar char="•"/>
            </a:pPr>
            <a:r>
              <a:rPr lang="en-US"/>
              <a:t>Improvement details: detailed comment on each criterion, understood 2020 radiation therapy excluded patient</a:t>
            </a:r>
            <a:endParaRPr/>
          </a:p>
          <a:p>
            <a:pPr indent="-228600" lvl="0" marL="228600" marR="0" rtl="0" algn="just">
              <a:lnSpc>
                <a:spcPct val="115000"/>
              </a:lnSpc>
              <a:spcBef>
                <a:spcPts val="1200"/>
              </a:spcBef>
              <a:spcAft>
                <a:spcPts val="1200"/>
              </a:spcAft>
              <a:buSzPts val="1800"/>
              <a:buChar char="•"/>
            </a:pPr>
            <a:r>
              <a:rPr lang="en-US"/>
              <a:t>LLM made correct judgement on all 4 generated trials</a:t>
            </a:r>
            <a:endParaRPr/>
          </a:p>
        </p:txBody>
      </p:sp>
      <p:sp>
        <p:nvSpPr>
          <p:cNvPr id="761" name="Google Shape;761;g2f0971de5ab_4_77"/>
          <p:cNvSpPr txBox="1"/>
          <p:nvPr>
            <p:ph idx="2" type="body"/>
          </p:nvPr>
        </p:nvSpPr>
        <p:spPr>
          <a:xfrm>
            <a:off x="457200" y="795015"/>
            <a:ext cx="11277600" cy="386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7F7F7F"/>
                </a:solidFill>
              </a:rPr>
              <a:t>Approach</a:t>
            </a:r>
            <a:r>
              <a:rPr lang="en-US">
                <a:solidFill>
                  <a:srgbClr val="7F7F7F"/>
                </a:solidFill>
              </a:rPr>
              <a:t> 4:  Incorporating Patient Summary and Clinical Trial Data in a RAG-Enabled LLM Query with a Modified Similarity Metric</a:t>
            </a:r>
            <a:endParaRPr>
              <a:solidFill>
                <a:srgbClr val="7F7F7F"/>
              </a:solidFill>
            </a:endParaRPr>
          </a:p>
          <a:p>
            <a:pPr indent="0" lvl="0" marL="0" rtl="0" algn="l">
              <a:spcBef>
                <a:spcPts val="1000"/>
              </a:spcBef>
              <a:spcAft>
                <a:spcPts val="1000"/>
              </a:spcAft>
              <a:buNone/>
            </a:pPr>
            <a:r>
              <a:t/>
            </a:r>
            <a:endParaRPr>
              <a:solidFill>
                <a:srgbClr val="7F7F7F"/>
              </a:solidFill>
            </a:endParaRPr>
          </a:p>
        </p:txBody>
      </p:sp>
      <p:sp>
        <p:nvSpPr>
          <p:cNvPr id="762" name="Google Shape;762;g2f0971de5ab_4_77"/>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763" name="Google Shape;763;g2f0971de5ab_4_77"/>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g2f0971de5ab_4_85"/>
          <p:cNvSpPr txBox="1"/>
          <p:nvPr>
            <p:ph type="title"/>
          </p:nvPr>
        </p:nvSpPr>
        <p:spPr>
          <a:xfrm>
            <a:off x="457200" y="412735"/>
            <a:ext cx="11277600" cy="34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Qualitative Evaluation </a:t>
            </a:r>
            <a:r>
              <a:rPr lang="en-US"/>
              <a:t>of </a:t>
            </a:r>
            <a:r>
              <a:rPr lang="en-US" u="sng"/>
              <a:t>Approach 4</a:t>
            </a:r>
            <a:r>
              <a:rPr lang="en-US"/>
              <a:t>: I</a:t>
            </a:r>
            <a:r>
              <a:rPr lang="en-US"/>
              <a:t>naccurate Knowledge</a:t>
            </a:r>
            <a:endParaRPr/>
          </a:p>
        </p:txBody>
      </p:sp>
      <p:sp>
        <p:nvSpPr>
          <p:cNvPr id="770" name="Google Shape;770;g2f0971de5ab_4_85"/>
          <p:cNvSpPr txBox="1"/>
          <p:nvPr>
            <p:ph idx="1" type="body"/>
          </p:nvPr>
        </p:nvSpPr>
        <p:spPr>
          <a:xfrm>
            <a:off x="952500" y="1911500"/>
            <a:ext cx="10287000" cy="4299000"/>
          </a:xfrm>
          <a:prstGeom prst="rect">
            <a:avLst/>
          </a:prstGeom>
        </p:spPr>
        <p:txBody>
          <a:bodyPr anchorCtr="0" anchor="t" bIns="0" lIns="0" spcFirstLastPara="1" rIns="0" wrap="square" tIns="0">
            <a:normAutofit/>
          </a:bodyPr>
          <a:lstStyle/>
          <a:p>
            <a:pPr indent="-241300" lvl="0" marL="228600" marR="0" rtl="0" algn="just">
              <a:lnSpc>
                <a:spcPct val="115000"/>
              </a:lnSpc>
              <a:spcBef>
                <a:spcPts val="1200"/>
              </a:spcBef>
              <a:spcAft>
                <a:spcPts val="0"/>
              </a:spcAft>
              <a:buSzPts val="2000"/>
              <a:buChar char="•"/>
            </a:pPr>
            <a:r>
              <a:rPr lang="en-US"/>
              <a:t>Synthetic Patient Name: Paulita78 Watsica258 (Walonoski, et al., 2018).(See Suppl. S1)</a:t>
            </a:r>
            <a:endParaRPr/>
          </a:p>
          <a:p>
            <a:pPr indent="-241300" lvl="0" marL="228600" marR="0" rtl="0" algn="just">
              <a:lnSpc>
                <a:spcPct val="115000"/>
              </a:lnSpc>
              <a:spcBef>
                <a:spcPts val="1200"/>
              </a:spcBef>
              <a:spcAft>
                <a:spcPts val="0"/>
              </a:spcAft>
              <a:buSzPts val="2000"/>
              <a:buChar char="•"/>
            </a:pPr>
            <a:r>
              <a:rPr lang="en-US"/>
              <a:t>LLM Generated Trial#1: NCT03147430</a:t>
            </a:r>
            <a:endParaRPr/>
          </a:p>
          <a:p>
            <a:pPr indent="-241300" lvl="0" marL="228600" marR="0" rtl="0" algn="just">
              <a:lnSpc>
                <a:spcPct val="115000"/>
              </a:lnSpc>
              <a:spcBef>
                <a:spcPts val="1200"/>
              </a:spcBef>
              <a:spcAft>
                <a:spcPts val="0"/>
              </a:spcAft>
              <a:buSzPts val="2000"/>
              <a:buChar char="•"/>
            </a:pPr>
            <a:r>
              <a:rPr lang="en-US"/>
              <a:t>LLM's Assessment: </a:t>
            </a:r>
            <a:r>
              <a:rPr lang="en-US"/>
              <a:t>Patient ineligible</a:t>
            </a:r>
            <a:endParaRPr/>
          </a:p>
          <a:p>
            <a:pPr indent="-241300" lvl="0" marL="228600" marR="0" rtl="0" algn="just">
              <a:lnSpc>
                <a:spcPct val="115000"/>
              </a:lnSpc>
              <a:spcBef>
                <a:spcPts val="1200"/>
              </a:spcBef>
              <a:spcAft>
                <a:spcPts val="0"/>
              </a:spcAft>
              <a:buSzPts val="2000"/>
              <a:buChar char="•"/>
            </a:pPr>
            <a:r>
              <a:rPr lang="en-US"/>
              <a:t>Human Expert Consensus Assessment: </a:t>
            </a:r>
            <a:r>
              <a:rPr lang="en-US"/>
              <a:t>Patient ineligible</a:t>
            </a:r>
            <a:endParaRPr/>
          </a:p>
          <a:p>
            <a:pPr indent="-241300" lvl="0" marL="228600" marR="0" rtl="0" algn="just">
              <a:lnSpc>
                <a:spcPct val="115000"/>
              </a:lnSpc>
              <a:spcBef>
                <a:spcPts val="1200"/>
              </a:spcBef>
              <a:spcAft>
                <a:spcPts val="0"/>
              </a:spcAft>
              <a:buSzPts val="2000"/>
              <a:buChar char="•"/>
            </a:pPr>
            <a:r>
              <a:rPr lang="en-US"/>
              <a:t>LLM Performance Error : Medical Knowledge Inaccuracy</a:t>
            </a:r>
            <a:endParaRPr/>
          </a:p>
          <a:p>
            <a:pPr indent="-241300" lvl="0" marL="228600" marR="0" rtl="0" algn="just">
              <a:lnSpc>
                <a:spcPct val="115000"/>
              </a:lnSpc>
              <a:spcBef>
                <a:spcPts val="1200"/>
              </a:spcBef>
              <a:spcAft>
                <a:spcPts val="1200"/>
              </a:spcAft>
              <a:buSzPts val="2000"/>
              <a:buChar char="•"/>
            </a:pPr>
            <a:r>
              <a:rPr lang="en-US"/>
              <a:t>Error details: the LLM incorrectly inferred from the patient record that the patient at 56 years old is already postmenopausal and therefore does not satisfy the inclusion criterion WOCBP must agree to use adequate contraception or agree to undergo sexual abstinence. </a:t>
            </a:r>
            <a:endParaRPr/>
          </a:p>
        </p:txBody>
      </p:sp>
      <p:sp>
        <p:nvSpPr>
          <p:cNvPr id="771" name="Google Shape;771;g2f0971de5ab_4_85"/>
          <p:cNvSpPr txBox="1"/>
          <p:nvPr>
            <p:ph idx="2" type="body"/>
          </p:nvPr>
        </p:nvSpPr>
        <p:spPr>
          <a:xfrm>
            <a:off x="457200" y="795015"/>
            <a:ext cx="11277600" cy="386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7F7F7F"/>
                </a:solidFill>
              </a:rPr>
              <a:t>Approach 4:  Incorporating Patient Summary and Clinical Trial Data in a RAG-Enabled LLM Query with a Modified Similarity Metric</a:t>
            </a:r>
            <a:endParaRPr>
              <a:solidFill>
                <a:srgbClr val="7F7F7F"/>
              </a:solidFill>
            </a:endParaRPr>
          </a:p>
          <a:p>
            <a:pPr indent="0" lvl="0" marL="0" rtl="0" algn="l">
              <a:spcBef>
                <a:spcPts val="1000"/>
              </a:spcBef>
              <a:spcAft>
                <a:spcPts val="1000"/>
              </a:spcAft>
              <a:buNone/>
            </a:pPr>
            <a:r>
              <a:t/>
            </a:r>
            <a:endParaRPr>
              <a:solidFill>
                <a:srgbClr val="7F7F7F"/>
              </a:solidFill>
            </a:endParaRPr>
          </a:p>
        </p:txBody>
      </p:sp>
      <p:sp>
        <p:nvSpPr>
          <p:cNvPr id="772" name="Google Shape;772;g2f0971de5ab_4_85"/>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773" name="Google Shape;773;g2f0971de5ab_4_85"/>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2"/>
          <p:cNvSpPr txBox="1"/>
          <p:nvPr>
            <p:ph type="title"/>
          </p:nvPr>
        </p:nvSpPr>
        <p:spPr>
          <a:xfrm>
            <a:off x="457200" y="419100"/>
            <a:ext cx="11277600" cy="7620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3600"/>
              <a:buFont typeface="Arial"/>
              <a:buNone/>
            </a:pPr>
            <a:r>
              <a:rPr lang="en-US"/>
              <a:t>Background</a:t>
            </a:r>
            <a:endParaRPr/>
          </a:p>
        </p:txBody>
      </p:sp>
      <p:sp>
        <p:nvSpPr>
          <p:cNvPr id="529" name="Google Shape;529;p2"/>
          <p:cNvSpPr txBox="1"/>
          <p:nvPr>
            <p:ph idx="1" type="body"/>
          </p:nvPr>
        </p:nvSpPr>
        <p:spPr>
          <a:xfrm>
            <a:off x="401975" y="1181100"/>
            <a:ext cx="11104200" cy="5029200"/>
          </a:xfrm>
          <a:prstGeom prst="rect">
            <a:avLst/>
          </a:prstGeom>
          <a:noFill/>
          <a:ln>
            <a:noFill/>
          </a:ln>
        </p:spPr>
        <p:txBody>
          <a:bodyPr anchorCtr="0" anchor="t" bIns="0" lIns="0" spcFirstLastPara="1" rIns="0" wrap="square" tIns="0">
            <a:noAutofit/>
          </a:bodyPr>
          <a:lstStyle/>
          <a:p>
            <a:pPr indent="-241300" lvl="0" marL="228600" rtl="0" algn="just">
              <a:lnSpc>
                <a:spcPct val="100000"/>
              </a:lnSpc>
              <a:spcBef>
                <a:spcPts val="0"/>
              </a:spcBef>
              <a:spcAft>
                <a:spcPts val="0"/>
              </a:spcAft>
              <a:buClr>
                <a:srgbClr val="323F4F"/>
              </a:buClr>
              <a:buSzPts val="2000"/>
              <a:buChar char="•"/>
            </a:pPr>
            <a:r>
              <a:rPr lang="en-US"/>
              <a:t>Clinical trials evaluate the efficacy and safety of new treatments, drugs, medical devices, and diagnostic tools on human health outcomes</a:t>
            </a:r>
            <a:endParaRPr>
              <a:latin typeface="Arial"/>
              <a:ea typeface="Arial"/>
              <a:cs typeface="Arial"/>
              <a:sym typeface="Arial"/>
            </a:endParaRPr>
          </a:p>
          <a:p>
            <a:pPr indent="-241300" lvl="0" marL="228600" rtl="0" algn="just">
              <a:lnSpc>
                <a:spcPct val="100000"/>
              </a:lnSpc>
              <a:spcBef>
                <a:spcPts val="1000"/>
              </a:spcBef>
              <a:spcAft>
                <a:spcPts val="0"/>
              </a:spcAft>
              <a:buClr>
                <a:srgbClr val="323F4F"/>
              </a:buClr>
              <a:buSzPts val="2000"/>
              <a:buChar char="•"/>
            </a:pPr>
            <a:r>
              <a:rPr lang="en-US"/>
              <a:t>The recruitment process is critical for the success of clinical trials, ensuring valid and applicable results on the specified target population, but faces challenges that can lead to delays, increased costs, and potential study failure.</a:t>
            </a:r>
            <a:endParaRPr>
              <a:latin typeface="Arial"/>
              <a:ea typeface="Arial"/>
              <a:cs typeface="Arial"/>
              <a:sym typeface="Arial"/>
            </a:endParaRPr>
          </a:p>
          <a:p>
            <a:pPr indent="-241300" lvl="0" marL="228600" rtl="0" algn="l">
              <a:lnSpc>
                <a:spcPct val="100000"/>
              </a:lnSpc>
              <a:spcBef>
                <a:spcPts val="1000"/>
              </a:spcBef>
              <a:spcAft>
                <a:spcPts val="0"/>
              </a:spcAft>
              <a:buSzPts val="2000"/>
              <a:buChar char="•"/>
            </a:pPr>
            <a:r>
              <a:rPr lang="en-US"/>
              <a:t>Eligibility criteria include age, gender, disease type and category, previous treatment history, overall health status, and specific genetic markers. Designed to ensure study results are relevant and participants' safety is maximized.</a:t>
            </a:r>
            <a:endParaRPr/>
          </a:p>
          <a:p>
            <a:pPr indent="-241300" lvl="0" marL="228600" rtl="0" algn="just">
              <a:lnSpc>
                <a:spcPct val="100000"/>
              </a:lnSpc>
              <a:spcBef>
                <a:spcPts val="1000"/>
              </a:spcBef>
              <a:spcAft>
                <a:spcPts val="1000"/>
              </a:spcAft>
              <a:buSzPts val="2000"/>
              <a:buChar char="•"/>
            </a:pPr>
            <a:r>
              <a:rPr lang="en-US"/>
              <a:t>NIH’s ClinicalTrials.gov is the primary resource but requires manual examination of each search result against a patient’s health record. The current process is inefficient, requiring significant time and effort to manually verify eligibility. </a:t>
            </a:r>
            <a:endParaRPr/>
          </a:p>
        </p:txBody>
      </p:sp>
      <p:sp>
        <p:nvSpPr>
          <p:cNvPr id="530" name="Google Shape;530;p2"/>
          <p:cNvSpPr txBox="1"/>
          <p:nvPr>
            <p:ph idx="4294967295" type="sldNum"/>
          </p:nvPr>
        </p:nvSpPr>
        <p:spPr>
          <a:xfrm>
            <a:off x="11811000" y="6500813"/>
            <a:ext cx="381000" cy="357187"/>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31" name="Google Shape;531;p2"/>
          <p:cNvSpPr txBox="1"/>
          <p:nvPr>
            <p:ph idx="10" type="dt"/>
          </p:nvPr>
        </p:nvSpPr>
        <p:spPr>
          <a:xfrm>
            <a:off x="10036810" y="6500814"/>
            <a:ext cx="1371600" cy="357186"/>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g2f07573682f_2_0"/>
          <p:cNvSpPr txBox="1"/>
          <p:nvPr>
            <p:ph type="title"/>
          </p:nvPr>
        </p:nvSpPr>
        <p:spPr>
          <a:xfrm>
            <a:off x="457200" y="355302"/>
            <a:ext cx="11461800" cy="762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accent1"/>
              </a:buClr>
              <a:buSzPts val="3600"/>
              <a:buFont typeface="Arial"/>
              <a:buNone/>
            </a:pPr>
            <a:r>
              <a:rPr lang="en-US"/>
              <a:t>Discussion</a:t>
            </a:r>
            <a:endParaRPr>
              <a:latin typeface="Arial"/>
              <a:ea typeface="Arial"/>
              <a:cs typeface="Arial"/>
              <a:sym typeface="Arial"/>
            </a:endParaRPr>
          </a:p>
        </p:txBody>
      </p:sp>
      <p:sp>
        <p:nvSpPr>
          <p:cNvPr id="779" name="Google Shape;779;g2f07573682f_2_0"/>
          <p:cNvSpPr txBox="1"/>
          <p:nvPr>
            <p:ph idx="1" type="body"/>
          </p:nvPr>
        </p:nvSpPr>
        <p:spPr>
          <a:xfrm>
            <a:off x="308600" y="1193500"/>
            <a:ext cx="11502300" cy="5093100"/>
          </a:xfrm>
          <a:prstGeom prst="rect">
            <a:avLst/>
          </a:prstGeom>
          <a:noFill/>
          <a:ln>
            <a:noFill/>
          </a:ln>
        </p:spPr>
        <p:txBody>
          <a:bodyPr anchorCtr="0" anchor="t" bIns="0" lIns="0" spcFirstLastPara="1" rIns="0" wrap="square" tIns="0">
            <a:normAutofit/>
          </a:bodyPr>
          <a:lstStyle/>
          <a:p>
            <a:pPr indent="-234950" lvl="0" marL="228600" rtl="0" algn="just">
              <a:lnSpc>
                <a:spcPct val="100000"/>
              </a:lnSpc>
              <a:spcBef>
                <a:spcPts val="0"/>
              </a:spcBef>
              <a:spcAft>
                <a:spcPts val="0"/>
              </a:spcAft>
              <a:buSzPts val="1900"/>
              <a:buChar char="•"/>
            </a:pPr>
            <a:r>
              <a:rPr lang="en-US" sz="1900"/>
              <a:t>The </a:t>
            </a:r>
            <a:r>
              <a:rPr lang="en-US" sz="1900"/>
              <a:t>impact</a:t>
            </a:r>
            <a:r>
              <a:rPr lang="en-US" sz="1900"/>
              <a:t> of </a:t>
            </a:r>
            <a:r>
              <a:rPr b="1" lang="en-US" sz="1900"/>
              <a:t>data</a:t>
            </a:r>
            <a:r>
              <a:rPr lang="en-US" sz="1900"/>
              <a:t>:</a:t>
            </a:r>
            <a:endParaRPr sz="1900"/>
          </a:p>
          <a:p>
            <a:pPr indent="0" lvl="0" marL="228600" rtl="0" algn="just">
              <a:lnSpc>
                <a:spcPct val="100000"/>
              </a:lnSpc>
              <a:spcBef>
                <a:spcPts val="1000"/>
              </a:spcBef>
              <a:spcAft>
                <a:spcPts val="0"/>
              </a:spcAft>
              <a:buNone/>
            </a:pPr>
            <a:r>
              <a:t/>
            </a:r>
            <a:endParaRPr sz="100"/>
          </a:p>
          <a:p>
            <a:pPr indent="0" lvl="0" marL="228600" rtl="0" algn="just">
              <a:lnSpc>
                <a:spcPct val="100000"/>
              </a:lnSpc>
              <a:spcBef>
                <a:spcPts val="1000"/>
              </a:spcBef>
              <a:spcAft>
                <a:spcPts val="0"/>
              </a:spcAft>
              <a:buNone/>
            </a:pPr>
            <a:r>
              <a:t/>
            </a:r>
            <a:endParaRPr sz="100"/>
          </a:p>
          <a:p>
            <a:pPr indent="-246062" lvl="1" marL="693737" rtl="0" algn="just">
              <a:lnSpc>
                <a:spcPct val="100000"/>
              </a:lnSpc>
              <a:spcBef>
                <a:spcPts val="1000"/>
              </a:spcBef>
              <a:spcAft>
                <a:spcPts val="0"/>
              </a:spcAft>
              <a:buSzPts val="1800"/>
              <a:buChar char="-"/>
            </a:pPr>
            <a:r>
              <a:rPr b="1" lang="en-US" sz="1800" u="sng"/>
              <a:t>Structure</a:t>
            </a:r>
            <a:r>
              <a:rPr lang="en-US" sz="1800"/>
              <a:t>: </a:t>
            </a:r>
            <a:r>
              <a:rPr lang="en-US" sz="1700"/>
              <a:t>Utilizing the full patient record data to match trials presents a challenging task </a:t>
            </a:r>
            <a:r>
              <a:rPr lang="en-US" sz="1700"/>
              <a:t>due to </a:t>
            </a:r>
            <a:r>
              <a:rPr lang="en-US" sz="1700"/>
              <a:t>the data’s structure</a:t>
            </a:r>
            <a:r>
              <a:rPr lang="en-US" sz="1700"/>
              <a:t>; a nested structure that</a:t>
            </a:r>
            <a:r>
              <a:rPr lang="en-US" sz="1700"/>
              <a:t> requires parsing to </a:t>
            </a:r>
            <a:r>
              <a:rPr lang="en-US" sz="1700"/>
              <a:t>interpret. Prior studies used plain text for relatively simple data summaries. This project’s approach of summarizing data using LLMs is one way to mitigate this challenge.</a:t>
            </a:r>
            <a:endParaRPr sz="1700"/>
          </a:p>
          <a:p>
            <a:pPr indent="0" lvl="0" marL="693737" rtl="0" algn="just">
              <a:lnSpc>
                <a:spcPct val="100000"/>
              </a:lnSpc>
              <a:spcBef>
                <a:spcPts val="1000"/>
              </a:spcBef>
              <a:spcAft>
                <a:spcPts val="0"/>
              </a:spcAft>
              <a:buNone/>
            </a:pPr>
            <a:r>
              <a:rPr lang="en-US" sz="1700"/>
              <a:t> </a:t>
            </a:r>
            <a:endParaRPr sz="1700"/>
          </a:p>
          <a:p>
            <a:pPr indent="-246062" lvl="1" marL="693737" rtl="0" algn="just">
              <a:lnSpc>
                <a:spcPct val="100000"/>
              </a:lnSpc>
              <a:spcBef>
                <a:spcPts val="1000"/>
              </a:spcBef>
              <a:spcAft>
                <a:spcPts val="0"/>
              </a:spcAft>
              <a:buSzPts val="1800"/>
              <a:buChar char="-"/>
            </a:pPr>
            <a:r>
              <a:rPr b="1" lang="en-US" sz="1800" u="sng"/>
              <a:t>Exhaustiveness</a:t>
            </a:r>
            <a:r>
              <a:rPr lang="en-US" sz="1800"/>
              <a:t>: </a:t>
            </a:r>
            <a:r>
              <a:rPr lang="en-US" sz="1700"/>
              <a:t>The responses were </a:t>
            </a:r>
            <a:r>
              <a:rPr lang="en-US" sz="1700"/>
              <a:t>strongly</a:t>
            </a:r>
            <a:r>
              <a:rPr lang="en-US" sz="1700"/>
              <a:t> influenced by the </a:t>
            </a:r>
            <a:r>
              <a:rPr lang="en-US" sz="1700"/>
              <a:t>exhaustiveness</a:t>
            </a:r>
            <a:r>
              <a:rPr lang="en-US" sz="1700"/>
              <a:t> of input patient health record data in the query. Indeed, the model in approaches 3 and 4 correctly identified that information was missing, hinting that more comprehensive data sources are likely to bear a positive influence on model responses.</a:t>
            </a:r>
            <a:endParaRPr sz="1700"/>
          </a:p>
          <a:p>
            <a:pPr indent="0" lvl="0" marL="693737" rtl="0" algn="just">
              <a:lnSpc>
                <a:spcPct val="100000"/>
              </a:lnSpc>
              <a:spcBef>
                <a:spcPts val="1000"/>
              </a:spcBef>
              <a:spcAft>
                <a:spcPts val="0"/>
              </a:spcAft>
              <a:buNone/>
            </a:pPr>
            <a:r>
              <a:t/>
            </a:r>
            <a:endParaRPr sz="1700"/>
          </a:p>
          <a:p>
            <a:pPr indent="-246062" lvl="1" marL="693737" rtl="0" algn="just">
              <a:lnSpc>
                <a:spcPct val="100000"/>
              </a:lnSpc>
              <a:spcBef>
                <a:spcPts val="1000"/>
              </a:spcBef>
              <a:spcAft>
                <a:spcPts val="1000"/>
              </a:spcAft>
              <a:buSzPts val="1800"/>
              <a:buChar char="-"/>
            </a:pPr>
            <a:r>
              <a:rPr b="1" lang="en-US" sz="1800" u="sng"/>
              <a:t>Synthetic vs Real</a:t>
            </a:r>
            <a:r>
              <a:rPr lang="en-US" sz="1800"/>
              <a:t>: </a:t>
            </a:r>
            <a:r>
              <a:rPr lang="en-US" sz="1700"/>
              <a:t>Synthetic data is structured, yet real-world data is often complex and unstructured, posing challenges for applications. This project used s</a:t>
            </a:r>
            <a:r>
              <a:rPr lang="en-US" sz="1700"/>
              <a:t>ynthetic</a:t>
            </a:r>
            <a:r>
              <a:rPr lang="en-US" sz="1700"/>
              <a:t> data to comply with safety and ethical considerations but real-world applications may require more advanced preprocessing </a:t>
            </a:r>
            <a:r>
              <a:rPr lang="en-US" sz="1700"/>
              <a:t>techniques to mitigate these challenges</a:t>
            </a:r>
            <a:r>
              <a:rPr lang="en-US" sz="1700"/>
              <a:t>.</a:t>
            </a:r>
            <a:endParaRPr sz="1700"/>
          </a:p>
        </p:txBody>
      </p:sp>
      <p:sp>
        <p:nvSpPr>
          <p:cNvPr id="780" name="Google Shape;780;g2f07573682f_2_0"/>
          <p:cNvSpPr txBox="1"/>
          <p:nvPr>
            <p:ph idx="4294967295" type="dt"/>
          </p:nvPr>
        </p:nvSpPr>
        <p:spPr>
          <a:xfrm>
            <a:off x="9879108" y="6500813"/>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a:t>
            </a:r>
            <a:r>
              <a:rPr lang="en-US"/>
              <a:t> August 2024</a:t>
            </a:r>
            <a:endParaRPr/>
          </a:p>
        </p:txBody>
      </p:sp>
      <p:sp>
        <p:nvSpPr>
          <p:cNvPr id="781" name="Google Shape;781;g2f07573682f_2_0"/>
          <p:cNvSpPr txBox="1"/>
          <p:nvPr>
            <p:ph idx="4294967295" type="sldNum"/>
          </p:nvPr>
        </p:nvSpPr>
        <p:spPr>
          <a:xfrm>
            <a:off x="11811000" y="6500813"/>
            <a:ext cx="381000" cy="357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g2f07573682f_2_7"/>
          <p:cNvSpPr txBox="1"/>
          <p:nvPr>
            <p:ph type="title"/>
          </p:nvPr>
        </p:nvSpPr>
        <p:spPr>
          <a:xfrm>
            <a:off x="457200" y="355302"/>
            <a:ext cx="11461800" cy="762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accent1"/>
              </a:buClr>
              <a:buSzPts val="3600"/>
              <a:buFont typeface="Arial"/>
              <a:buNone/>
            </a:pPr>
            <a:r>
              <a:rPr lang="en-US"/>
              <a:t>Discussion (Continued)</a:t>
            </a:r>
            <a:endParaRPr>
              <a:latin typeface="Arial"/>
              <a:ea typeface="Arial"/>
              <a:cs typeface="Arial"/>
              <a:sym typeface="Arial"/>
            </a:endParaRPr>
          </a:p>
        </p:txBody>
      </p:sp>
      <p:sp>
        <p:nvSpPr>
          <p:cNvPr id="787" name="Google Shape;787;g2f07573682f_2_7"/>
          <p:cNvSpPr txBox="1"/>
          <p:nvPr>
            <p:ph idx="1" type="body"/>
          </p:nvPr>
        </p:nvSpPr>
        <p:spPr>
          <a:xfrm>
            <a:off x="308600" y="1284525"/>
            <a:ext cx="11610300" cy="4739100"/>
          </a:xfrm>
          <a:prstGeom prst="rect">
            <a:avLst/>
          </a:prstGeom>
          <a:noFill/>
          <a:ln>
            <a:noFill/>
          </a:ln>
        </p:spPr>
        <p:txBody>
          <a:bodyPr anchorCtr="0" anchor="t" bIns="0" lIns="0" spcFirstLastPara="1" rIns="0" wrap="square" tIns="0">
            <a:noAutofit/>
          </a:bodyPr>
          <a:lstStyle/>
          <a:p>
            <a:pPr indent="-228600" lvl="0" marL="228600" rtl="0" algn="just">
              <a:lnSpc>
                <a:spcPct val="100000"/>
              </a:lnSpc>
              <a:spcBef>
                <a:spcPts val="0"/>
              </a:spcBef>
              <a:spcAft>
                <a:spcPts val="0"/>
              </a:spcAft>
              <a:buSzPts val="1800"/>
              <a:buChar char="•"/>
            </a:pPr>
            <a:r>
              <a:rPr lang="en-US" sz="1800"/>
              <a:t>The impact of </a:t>
            </a:r>
            <a:r>
              <a:rPr b="1" lang="en-US" sz="1800"/>
              <a:t>prompt engineering</a:t>
            </a:r>
            <a:r>
              <a:rPr lang="en-US" sz="1800"/>
              <a:t>:</a:t>
            </a:r>
            <a:endParaRPr sz="1800"/>
          </a:p>
          <a:p>
            <a:pPr indent="0" lvl="0" marL="228600" rtl="0" algn="just">
              <a:lnSpc>
                <a:spcPct val="100000"/>
              </a:lnSpc>
              <a:spcBef>
                <a:spcPts val="1000"/>
              </a:spcBef>
              <a:spcAft>
                <a:spcPts val="0"/>
              </a:spcAft>
              <a:buNone/>
            </a:pPr>
            <a:r>
              <a:t/>
            </a:r>
            <a:endParaRPr sz="100"/>
          </a:p>
          <a:p>
            <a:pPr indent="0" lvl="0" marL="228600" rtl="0" algn="just">
              <a:lnSpc>
                <a:spcPct val="100000"/>
              </a:lnSpc>
              <a:spcBef>
                <a:spcPts val="1000"/>
              </a:spcBef>
              <a:spcAft>
                <a:spcPts val="0"/>
              </a:spcAft>
              <a:buNone/>
            </a:pPr>
            <a:r>
              <a:t/>
            </a:r>
            <a:endParaRPr sz="100"/>
          </a:p>
          <a:p>
            <a:pPr indent="0" lvl="0" marL="228600" rtl="0" algn="just">
              <a:lnSpc>
                <a:spcPct val="100000"/>
              </a:lnSpc>
              <a:spcBef>
                <a:spcPts val="1000"/>
              </a:spcBef>
              <a:spcAft>
                <a:spcPts val="0"/>
              </a:spcAft>
              <a:buNone/>
            </a:pPr>
            <a:r>
              <a:t/>
            </a:r>
            <a:endParaRPr sz="100"/>
          </a:p>
          <a:p>
            <a:pPr indent="-233362" lvl="1" marL="693737" rtl="0" algn="just">
              <a:lnSpc>
                <a:spcPct val="100000"/>
              </a:lnSpc>
              <a:spcBef>
                <a:spcPts val="1000"/>
              </a:spcBef>
              <a:spcAft>
                <a:spcPts val="0"/>
              </a:spcAft>
              <a:buSzPts val="1600"/>
              <a:buChar char="-"/>
            </a:pPr>
            <a:r>
              <a:rPr b="1" lang="en-US" sz="1800" u="sng"/>
              <a:t>Content of the prompt</a:t>
            </a:r>
            <a:r>
              <a:rPr lang="en-US" sz="1800"/>
              <a:t>:</a:t>
            </a:r>
            <a:r>
              <a:rPr lang="en-US" sz="1700"/>
              <a:t> </a:t>
            </a:r>
            <a:r>
              <a:rPr lang="en-US" sz="1700"/>
              <a:t>Instructing the model to </a:t>
            </a:r>
            <a:r>
              <a:rPr i="1" lang="en-US" sz="1700"/>
              <a:t>provide reasons</a:t>
            </a:r>
            <a:r>
              <a:rPr lang="en-US" sz="1700"/>
              <a:t> for its recommendations gave better results. Prompting for </a:t>
            </a:r>
            <a:r>
              <a:rPr i="1" lang="en-US" sz="1700"/>
              <a:t>multiple trial recommendations</a:t>
            </a:r>
            <a:r>
              <a:rPr lang="en-US" sz="1700"/>
              <a:t> also provided more comprehensive responses, with transparency on model reasoning, to identify areas of improvement. Furthermore, specificity of responses correlated with the </a:t>
            </a:r>
            <a:r>
              <a:rPr i="1" lang="en-US" sz="1700"/>
              <a:t>specificity of the input data</a:t>
            </a:r>
            <a:r>
              <a:rPr lang="en-US" sz="1700"/>
              <a:t>; the model processed key information better with the added specificity.</a:t>
            </a:r>
            <a:endParaRPr sz="1500"/>
          </a:p>
          <a:p>
            <a:pPr indent="0" lvl="0" marL="693737" rtl="0" algn="just">
              <a:lnSpc>
                <a:spcPct val="100000"/>
              </a:lnSpc>
              <a:spcBef>
                <a:spcPts val="1000"/>
              </a:spcBef>
              <a:spcAft>
                <a:spcPts val="0"/>
              </a:spcAft>
              <a:buNone/>
            </a:pPr>
            <a:r>
              <a:t/>
            </a:r>
            <a:endParaRPr sz="1500"/>
          </a:p>
          <a:p>
            <a:pPr indent="0" lvl="0" marL="693737" rtl="0" algn="just">
              <a:lnSpc>
                <a:spcPct val="100000"/>
              </a:lnSpc>
              <a:spcBef>
                <a:spcPts val="1000"/>
              </a:spcBef>
              <a:spcAft>
                <a:spcPts val="0"/>
              </a:spcAft>
              <a:buNone/>
            </a:pPr>
            <a:r>
              <a:t/>
            </a:r>
            <a:endParaRPr sz="1500"/>
          </a:p>
          <a:p>
            <a:pPr indent="-233362" lvl="1" marL="693737" rtl="0" algn="just">
              <a:lnSpc>
                <a:spcPct val="100000"/>
              </a:lnSpc>
              <a:spcBef>
                <a:spcPts val="1000"/>
              </a:spcBef>
              <a:spcAft>
                <a:spcPts val="1000"/>
              </a:spcAft>
              <a:buSzPts val="1600"/>
              <a:buChar char="-"/>
            </a:pPr>
            <a:r>
              <a:rPr b="1" lang="en-US" sz="1800" u="sng"/>
              <a:t>Structure of the prompt</a:t>
            </a:r>
            <a:r>
              <a:rPr b="1" lang="en-US" sz="1800"/>
              <a:t>:</a:t>
            </a:r>
            <a:r>
              <a:rPr lang="en-US" sz="1700"/>
              <a:t> </a:t>
            </a:r>
            <a:r>
              <a:rPr i="1" lang="en-US" sz="1700"/>
              <a:t>Splitting</a:t>
            </a:r>
            <a:r>
              <a:rPr lang="en-US" sz="1700"/>
              <a:t> prompt instructions into separate sentences, carefully </a:t>
            </a:r>
            <a:r>
              <a:rPr i="1" lang="en-US" sz="1700"/>
              <a:t>ordering</a:t>
            </a:r>
            <a:r>
              <a:rPr lang="en-US" sz="1700"/>
              <a:t> the prompts, and </a:t>
            </a:r>
            <a:r>
              <a:rPr i="1" lang="en-US" sz="1700"/>
              <a:t>emphasizing specific information</a:t>
            </a:r>
            <a:r>
              <a:rPr lang="en-US" sz="1700"/>
              <a:t> in the prompt improved the responses. Yet, maximizing the context window did not always yield better responses. A larger input increased complexity, leading to less coherent responses, hinting that context window management is needed to deliver sufficient data without overwhelming the model.</a:t>
            </a:r>
            <a:endParaRPr sz="1700"/>
          </a:p>
        </p:txBody>
      </p:sp>
      <p:sp>
        <p:nvSpPr>
          <p:cNvPr id="788" name="Google Shape;788;g2f07573682f_2_7"/>
          <p:cNvSpPr txBox="1"/>
          <p:nvPr>
            <p:ph idx="4294967295" type="dt"/>
          </p:nvPr>
        </p:nvSpPr>
        <p:spPr>
          <a:xfrm>
            <a:off x="9879108" y="6500813"/>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a:t>
            </a:r>
            <a:r>
              <a:rPr lang="en-US"/>
              <a:t> August 2024</a:t>
            </a:r>
            <a:endParaRPr/>
          </a:p>
        </p:txBody>
      </p:sp>
      <p:sp>
        <p:nvSpPr>
          <p:cNvPr id="789" name="Google Shape;789;g2f07573682f_2_7"/>
          <p:cNvSpPr txBox="1"/>
          <p:nvPr>
            <p:ph idx="4294967295" type="sldNum"/>
          </p:nvPr>
        </p:nvSpPr>
        <p:spPr>
          <a:xfrm>
            <a:off x="11811000" y="6500813"/>
            <a:ext cx="381000" cy="357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g2f07573682f_2_28"/>
          <p:cNvSpPr txBox="1"/>
          <p:nvPr>
            <p:ph type="title"/>
          </p:nvPr>
        </p:nvSpPr>
        <p:spPr>
          <a:xfrm>
            <a:off x="457200" y="355302"/>
            <a:ext cx="11461800" cy="762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accent1"/>
              </a:buClr>
              <a:buSzPts val="3600"/>
              <a:buFont typeface="Arial"/>
              <a:buNone/>
            </a:pPr>
            <a:r>
              <a:rPr lang="en-US"/>
              <a:t>Conclusion</a:t>
            </a:r>
            <a:endParaRPr>
              <a:latin typeface="Arial"/>
              <a:ea typeface="Arial"/>
              <a:cs typeface="Arial"/>
              <a:sym typeface="Arial"/>
            </a:endParaRPr>
          </a:p>
        </p:txBody>
      </p:sp>
      <p:sp>
        <p:nvSpPr>
          <p:cNvPr id="795" name="Google Shape;795;g2f07573682f_2_28"/>
          <p:cNvSpPr txBox="1"/>
          <p:nvPr>
            <p:ph idx="1" type="body"/>
          </p:nvPr>
        </p:nvSpPr>
        <p:spPr>
          <a:xfrm>
            <a:off x="308600" y="1345900"/>
            <a:ext cx="11665800" cy="4390800"/>
          </a:xfrm>
          <a:prstGeom prst="rect">
            <a:avLst/>
          </a:prstGeom>
          <a:noFill/>
          <a:ln>
            <a:noFill/>
          </a:ln>
        </p:spPr>
        <p:txBody>
          <a:bodyPr anchorCtr="0" anchor="t" bIns="0" lIns="0" spcFirstLastPara="1" rIns="0" wrap="square" tIns="0">
            <a:normAutofit/>
          </a:bodyPr>
          <a:lstStyle/>
          <a:p>
            <a:pPr indent="-222250" lvl="0" marL="228600" rtl="0" algn="just">
              <a:lnSpc>
                <a:spcPct val="115000"/>
              </a:lnSpc>
              <a:spcBef>
                <a:spcPts val="1200"/>
              </a:spcBef>
              <a:spcAft>
                <a:spcPts val="0"/>
              </a:spcAft>
              <a:buSzPts val="1700"/>
              <a:buChar char="•"/>
            </a:pPr>
            <a:r>
              <a:rPr lang="en-US" sz="1700"/>
              <a:t>This project demonstrated the efficacy of four approaches to using LLMs to match patients with clinical trials. It was found that RAG significantly enhances accuracy when utilizing LLMs, highlighting RAG’s potential to streamline the patient recruitment process, and improve the efficiency and success rate of matching clinical trials to patients.</a:t>
            </a:r>
            <a:endParaRPr sz="1700"/>
          </a:p>
          <a:p>
            <a:pPr indent="0" lvl="0" marL="228600" rtl="0" algn="just">
              <a:lnSpc>
                <a:spcPct val="115000"/>
              </a:lnSpc>
              <a:spcBef>
                <a:spcPts val="1200"/>
              </a:spcBef>
              <a:spcAft>
                <a:spcPts val="0"/>
              </a:spcAft>
              <a:buNone/>
            </a:pPr>
            <a:r>
              <a:t/>
            </a:r>
            <a:endParaRPr sz="900"/>
          </a:p>
          <a:p>
            <a:pPr indent="-222250" lvl="0" marL="228600" rtl="0" algn="just">
              <a:lnSpc>
                <a:spcPct val="115000"/>
              </a:lnSpc>
              <a:spcBef>
                <a:spcPts val="1200"/>
              </a:spcBef>
              <a:spcAft>
                <a:spcPts val="0"/>
              </a:spcAft>
              <a:buSzPts val="1700"/>
              <a:buChar char="•"/>
            </a:pPr>
            <a:r>
              <a:rPr lang="en-US" sz="1700"/>
              <a:t>Significant insights were gained regarding the impact of data and prompt engineering. Model sensitivity to input data was observed to be high, indicating that improved input could enhance performance. Prompt engineering played a notable role in refining responses, underscoring the necessity for carefully crafted queries to improve performance.</a:t>
            </a:r>
            <a:endParaRPr sz="1700"/>
          </a:p>
          <a:p>
            <a:pPr indent="0" lvl="0" marL="228600" rtl="0" algn="just">
              <a:lnSpc>
                <a:spcPct val="115000"/>
              </a:lnSpc>
              <a:spcBef>
                <a:spcPts val="1200"/>
              </a:spcBef>
              <a:spcAft>
                <a:spcPts val="0"/>
              </a:spcAft>
              <a:buNone/>
            </a:pPr>
            <a:r>
              <a:t/>
            </a:r>
            <a:endParaRPr sz="1000"/>
          </a:p>
          <a:p>
            <a:pPr indent="-234950" lvl="0" marL="228600" rtl="0" algn="just">
              <a:lnSpc>
                <a:spcPct val="115000"/>
              </a:lnSpc>
              <a:spcBef>
                <a:spcPts val="1200"/>
              </a:spcBef>
              <a:spcAft>
                <a:spcPts val="1200"/>
              </a:spcAft>
              <a:buSzPts val="1900"/>
              <a:buChar char="•"/>
            </a:pPr>
            <a:r>
              <a:rPr lang="en-US" sz="1700"/>
              <a:t>While the current implementation of RAG is successful, continuous improvement in data processing, evaluation methods, and prompt engineering strategies is essential for </a:t>
            </a:r>
            <a:r>
              <a:rPr i="1" lang="en-US" sz="1700"/>
              <a:t>even more</a:t>
            </a:r>
            <a:r>
              <a:rPr lang="en-US" sz="1700"/>
              <a:t> consistent and accurate results. Lessons learned from this study will guide future developments, ensuring that the model remains a valuable tool in clinical research and patient recruitment</a:t>
            </a:r>
            <a:r>
              <a:rPr lang="en-US" sz="1000">
                <a:solidFill>
                  <a:schemeClr val="dk1"/>
                </a:solidFill>
              </a:rPr>
              <a:t>.</a:t>
            </a:r>
            <a:endParaRPr sz="1700"/>
          </a:p>
        </p:txBody>
      </p:sp>
      <p:sp>
        <p:nvSpPr>
          <p:cNvPr id="796" name="Google Shape;796;g2f07573682f_2_28"/>
          <p:cNvSpPr txBox="1"/>
          <p:nvPr>
            <p:ph idx="4294967295" type="dt"/>
          </p:nvPr>
        </p:nvSpPr>
        <p:spPr>
          <a:xfrm>
            <a:off x="9879108" y="6500813"/>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a:t>
            </a:r>
            <a:r>
              <a:rPr lang="en-US"/>
              <a:t> August 2024</a:t>
            </a:r>
            <a:endParaRPr/>
          </a:p>
        </p:txBody>
      </p:sp>
      <p:sp>
        <p:nvSpPr>
          <p:cNvPr id="797" name="Google Shape;797;g2f07573682f_2_28"/>
          <p:cNvSpPr txBox="1"/>
          <p:nvPr>
            <p:ph idx="4294967295" type="sldNum"/>
          </p:nvPr>
        </p:nvSpPr>
        <p:spPr>
          <a:xfrm>
            <a:off x="11811000" y="6500813"/>
            <a:ext cx="381000" cy="357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2f07573682f_2_14"/>
          <p:cNvSpPr txBox="1"/>
          <p:nvPr>
            <p:ph type="title"/>
          </p:nvPr>
        </p:nvSpPr>
        <p:spPr>
          <a:xfrm>
            <a:off x="457200" y="355302"/>
            <a:ext cx="11461800" cy="762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accent1"/>
              </a:buClr>
              <a:buSzPts val="3600"/>
              <a:buFont typeface="Arial"/>
              <a:buNone/>
            </a:pPr>
            <a:r>
              <a:rPr lang="en-US"/>
              <a:t>Potential Improvements &amp; Future Considerations</a:t>
            </a:r>
            <a:endParaRPr>
              <a:latin typeface="Arial"/>
              <a:ea typeface="Arial"/>
              <a:cs typeface="Arial"/>
              <a:sym typeface="Arial"/>
            </a:endParaRPr>
          </a:p>
        </p:txBody>
      </p:sp>
      <p:sp>
        <p:nvSpPr>
          <p:cNvPr id="803" name="Google Shape;803;g2f07573682f_2_14"/>
          <p:cNvSpPr txBox="1"/>
          <p:nvPr>
            <p:ph idx="1" type="body"/>
          </p:nvPr>
        </p:nvSpPr>
        <p:spPr>
          <a:xfrm>
            <a:off x="264750" y="1550075"/>
            <a:ext cx="11662500" cy="4124400"/>
          </a:xfrm>
          <a:prstGeom prst="rect">
            <a:avLst/>
          </a:prstGeom>
          <a:noFill/>
          <a:ln>
            <a:noFill/>
          </a:ln>
        </p:spPr>
        <p:txBody>
          <a:bodyPr anchorCtr="0" anchor="t" bIns="0" lIns="0" spcFirstLastPara="1" rIns="0" wrap="square" tIns="0">
            <a:normAutofit/>
          </a:bodyPr>
          <a:lstStyle/>
          <a:p>
            <a:pPr indent="-336550" lvl="0" marL="457200" rtl="0" algn="just">
              <a:lnSpc>
                <a:spcPct val="100000"/>
              </a:lnSpc>
              <a:spcBef>
                <a:spcPts val="0"/>
              </a:spcBef>
              <a:spcAft>
                <a:spcPts val="0"/>
              </a:spcAft>
              <a:buSzPts val="1700"/>
              <a:buChar char="•"/>
            </a:pPr>
            <a:r>
              <a:rPr b="1" lang="en-US" sz="1700"/>
              <a:t>Comparing performance across more LLMs</a:t>
            </a:r>
            <a:r>
              <a:rPr lang="en-US" sz="1700"/>
              <a:t> can help benchmark model performance and identify areas of improvement. BioGPT, can provide insights into how domain-specific training impacts performance. LLAMA could offer alternative approaches to enhance performance. These comparisons could reveal strengths and weaknesses, guiding refinements in model architecture and training.</a:t>
            </a:r>
            <a:endParaRPr sz="1700"/>
          </a:p>
          <a:p>
            <a:pPr indent="0" lvl="0" marL="0" rtl="0" algn="just">
              <a:lnSpc>
                <a:spcPct val="100000"/>
              </a:lnSpc>
              <a:spcBef>
                <a:spcPts val="1000"/>
              </a:spcBef>
              <a:spcAft>
                <a:spcPts val="0"/>
              </a:spcAft>
              <a:buNone/>
            </a:pPr>
            <a:r>
              <a:t/>
            </a:r>
            <a:endParaRPr sz="1400"/>
          </a:p>
          <a:p>
            <a:pPr indent="-336550" lvl="0" marL="457200" rtl="0" algn="just">
              <a:lnSpc>
                <a:spcPct val="100000"/>
              </a:lnSpc>
              <a:spcBef>
                <a:spcPts val="1000"/>
              </a:spcBef>
              <a:spcAft>
                <a:spcPts val="0"/>
              </a:spcAft>
              <a:buSzPts val="1700"/>
              <a:buChar char="•"/>
            </a:pPr>
            <a:r>
              <a:rPr lang="en-US" sz="1700"/>
              <a:t>Employing </a:t>
            </a:r>
            <a:r>
              <a:rPr b="1" lang="en-US" sz="1700"/>
              <a:t>more robust evaluation methods </a:t>
            </a:r>
            <a:r>
              <a:rPr lang="en-US" sz="1700"/>
              <a:t>may facilitate a more comprehensive assessment of performance by including recall, precision, and F1 scores as well as accuracy. Additionally, real-world validation with clinical experts could provide valuable feedback on model effectiveness and usability.</a:t>
            </a:r>
            <a:endParaRPr sz="1700"/>
          </a:p>
          <a:p>
            <a:pPr indent="0" lvl="0" marL="0" rtl="0" algn="just">
              <a:lnSpc>
                <a:spcPct val="100000"/>
              </a:lnSpc>
              <a:spcBef>
                <a:spcPts val="1000"/>
              </a:spcBef>
              <a:spcAft>
                <a:spcPts val="0"/>
              </a:spcAft>
              <a:buNone/>
            </a:pPr>
            <a:r>
              <a:t/>
            </a:r>
            <a:endParaRPr sz="1400"/>
          </a:p>
          <a:p>
            <a:pPr indent="-336550" lvl="0" marL="457200" rtl="0" algn="just">
              <a:lnSpc>
                <a:spcPct val="100000"/>
              </a:lnSpc>
              <a:spcBef>
                <a:spcPts val="1000"/>
              </a:spcBef>
              <a:spcAft>
                <a:spcPts val="0"/>
              </a:spcAft>
              <a:buSzPts val="1700"/>
              <a:buChar char="•"/>
            </a:pPr>
            <a:r>
              <a:rPr b="1" lang="en-US" sz="1700"/>
              <a:t>Example-based</a:t>
            </a:r>
            <a:r>
              <a:rPr lang="en-US" sz="1700"/>
              <a:t> </a:t>
            </a:r>
            <a:r>
              <a:rPr b="1" lang="en-US" sz="1700"/>
              <a:t>prompting</a:t>
            </a:r>
            <a:r>
              <a:rPr lang="en-US" sz="1700"/>
              <a:t> can potentially enhance the model’s understanding of the expected output format and the data needed to improve matching patients to trials. Complex patient cases and vast medical terminology hint that many examples may be needed for this. Another approach to explore is Reinforcement Learning from Human Feedback (RLHF), to potentially improve accuracy continuously using expert human input.</a:t>
            </a:r>
            <a:endParaRPr sz="1700"/>
          </a:p>
        </p:txBody>
      </p:sp>
      <p:sp>
        <p:nvSpPr>
          <p:cNvPr id="804" name="Google Shape;804;g2f07573682f_2_14"/>
          <p:cNvSpPr txBox="1"/>
          <p:nvPr>
            <p:ph idx="4294967295" type="dt"/>
          </p:nvPr>
        </p:nvSpPr>
        <p:spPr>
          <a:xfrm>
            <a:off x="9879108" y="6500813"/>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a:t>
            </a:r>
            <a:r>
              <a:rPr lang="en-US"/>
              <a:t> August 2024</a:t>
            </a:r>
            <a:endParaRPr/>
          </a:p>
        </p:txBody>
      </p:sp>
      <p:sp>
        <p:nvSpPr>
          <p:cNvPr id="805" name="Google Shape;805;g2f07573682f_2_14"/>
          <p:cNvSpPr txBox="1"/>
          <p:nvPr>
            <p:ph idx="4294967295" type="sldNum"/>
          </p:nvPr>
        </p:nvSpPr>
        <p:spPr>
          <a:xfrm>
            <a:off x="11811000" y="6500813"/>
            <a:ext cx="381000" cy="357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g2f07573682f_2_21"/>
          <p:cNvSpPr txBox="1"/>
          <p:nvPr>
            <p:ph type="title"/>
          </p:nvPr>
        </p:nvSpPr>
        <p:spPr>
          <a:xfrm>
            <a:off x="457200" y="355302"/>
            <a:ext cx="11461800" cy="762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accent1"/>
              </a:buClr>
              <a:buSzPts val="3600"/>
              <a:buFont typeface="Arial"/>
              <a:buNone/>
            </a:pPr>
            <a:r>
              <a:rPr lang="en-US"/>
              <a:t>Improvements &amp; Future Considerations (Continued) </a:t>
            </a:r>
            <a:endParaRPr>
              <a:latin typeface="Arial"/>
              <a:ea typeface="Arial"/>
              <a:cs typeface="Arial"/>
              <a:sym typeface="Arial"/>
            </a:endParaRPr>
          </a:p>
        </p:txBody>
      </p:sp>
      <p:sp>
        <p:nvSpPr>
          <p:cNvPr id="811" name="Google Shape;811;g2f07573682f_2_21"/>
          <p:cNvSpPr txBox="1"/>
          <p:nvPr>
            <p:ph idx="1" type="body"/>
          </p:nvPr>
        </p:nvSpPr>
        <p:spPr>
          <a:xfrm>
            <a:off x="264750" y="1761501"/>
            <a:ext cx="11662500" cy="4383300"/>
          </a:xfrm>
          <a:prstGeom prst="rect">
            <a:avLst/>
          </a:prstGeom>
          <a:noFill/>
          <a:ln>
            <a:noFill/>
          </a:ln>
        </p:spPr>
        <p:txBody>
          <a:bodyPr anchorCtr="0" anchor="t" bIns="0" lIns="0" spcFirstLastPara="1" rIns="0" wrap="square" tIns="0">
            <a:normAutofit/>
          </a:bodyPr>
          <a:lstStyle/>
          <a:p>
            <a:pPr indent="-342900" lvl="0" marL="457200" rtl="0" algn="just">
              <a:lnSpc>
                <a:spcPct val="100000"/>
              </a:lnSpc>
              <a:spcBef>
                <a:spcPts val="0"/>
              </a:spcBef>
              <a:spcAft>
                <a:spcPts val="0"/>
              </a:spcAft>
              <a:buSzPts val="1800"/>
              <a:buChar char="•"/>
            </a:pPr>
            <a:r>
              <a:rPr b="1" lang="en-US" sz="1800"/>
              <a:t>Integrating the ClinicalTrials API as a tool for the LLM</a:t>
            </a:r>
            <a:r>
              <a:rPr lang="en-US" sz="1800"/>
              <a:t> may enhance its real-time querying capabilities, towards recommendations are more current and relevant. Indeed, real-time access to the databases would streamline patient matching, making it more efficient and reduce manual workload on healthcare providers.</a:t>
            </a:r>
            <a:endParaRPr sz="1800"/>
          </a:p>
          <a:p>
            <a:pPr indent="0" lvl="0" marL="457200" rtl="0" algn="just">
              <a:lnSpc>
                <a:spcPct val="100000"/>
              </a:lnSpc>
              <a:spcBef>
                <a:spcPts val="1000"/>
              </a:spcBef>
              <a:spcAft>
                <a:spcPts val="0"/>
              </a:spcAft>
              <a:buNone/>
            </a:pPr>
            <a:r>
              <a:t/>
            </a:r>
            <a:endParaRPr sz="1800"/>
          </a:p>
          <a:p>
            <a:pPr indent="-342900" lvl="0" marL="457200" rtl="0" algn="just">
              <a:lnSpc>
                <a:spcPct val="100000"/>
              </a:lnSpc>
              <a:spcBef>
                <a:spcPts val="1000"/>
              </a:spcBef>
              <a:spcAft>
                <a:spcPts val="0"/>
              </a:spcAft>
              <a:buSzPts val="1800"/>
              <a:buChar char="•"/>
            </a:pPr>
            <a:r>
              <a:rPr b="1" lang="en-US" sz="1800"/>
              <a:t>Feature extraction</a:t>
            </a:r>
            <a:r>
              <a:rPr lang="en-US" sz="1800"/>
              <a:t> techniques can crystallize the features most relevant to matching clinical trials, and use those features with specific patient health record data to provide the model with </a:t>
            </a:r>
            <a:r>
              <a:rPr i="1" lang="en-US" sz="1800"/>
              <a:t>even</a:t>
            </a:r>
            <a:r>
              <a:rPr lang="en-US" sz="1800"/>
              <a:t> more precise information. Such an approach can potentially enhance the model performance. </a:t>
            </a:r>
            <a:endParaRPr sz="1800"/>
          </a:p>
          <a:p>
            <a:pPr indent="0" lvl="0" marL="0" rtl="0" algn="just">
              <a:lnSpc>
                <a:spcPct val="100000"/>
              </a:lnSpc>
              <a:spcBef>
                <a:spcPts val="1000"/>
              </a:spcBef>
              <a:spcAft>
                <a:spcPts val="0"/>
              </a:spcAft>
              <a:buNone/>
            </a:pPr>
            <a:r>
              <a:t/>
            </a:r>
            <a:endParaRPr sz="1800"/>
          </a:p>
          <a:p>
            <a:pPr indent="-342900" lvl="0" marL="457200" rtl="0" algn="just">
              <a:lnSpc>
                <a:spcPct val="100000"/>
              </a:lnSpc>
              <a:spcBef>
                <a:spcPts val="1000"/>
              </a:spcBef>
              <a:spcAft>
                <a:spcPts val="0"/>
              </a:spcAft>
              <a:buSzPts val="1800"/>
              <a:buChar char="•"/>
            </a:pPr>
            <a:r>
              <a:rPr lang="en-US" sz="1800"/>
              <a:t>A </a:t>
            </a:r>
            <a:r>
              <a:rPr b="1" lang="en-US" sz="1800"/>
              <a:t>scoring system</a:t>
            </a:r>
            <a:r>
              <a:rPr lang="en-US" sz="1800"/>
              <a:t> can be implemented to </a:t>
            </a:r>
            <a:r>
              <a:rPr i="1" lang="en-US" sz="1800"/>
              <a:t>prompt the LLM</a:t>
            </a:r>
            <a:r>
              <a:rPr lang="en-US" sz="1800"/>
              <a:t> to rank the relevance of clinical trials based on how well they match the patient's profile, thereby providing a more structured and quantifiable approach to trial matching.</a:t>
            </a:r>
            <a:endParaRPr sz="1800"/>
          </a:p>
        </p:txBody>
      </p:sp>
      <p:sp>
        <p:nvSpPr>
          <p:cNvPr id="812" name="Google Shape;812;g2f07573682f_2_21"/>
          <p:cNvSpPr txBox="1"/>
          <p:nvPr>
            <p:ph idx="4294967295" type="dt"/>
          </p:nvPr>
        </p:nvSpPr>
        <p:spPr>
          <a:xfrm>
            <a:off x="9879108" y="6500813"/>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a:t>
            </a:r>
            <a:r>
              <a:rPr lang="en-US"/>
              <a:t> August 2024</a:t>
            </a:r>
            <a:endParaRPr/>
          </a:p>
        </p:txBody>
      </p:sp>
      <p:sp>
        <p:nvSpPr>
          <p:cNvPr id="813" name="Google Shape;813;g2f07573682f_2_21"/>
          <p:cNvSpPr txBox="1"/>
          <p:nvPr>
            <p:ph idx="4294967295" type="sldNum"/>
          </p:nvPr>
        </p:nvSpPr>
        <p:spPr>
          <a:xfrm>
            <a:off x="11811000" y="6500813"/>
            <a:ext cx="381000" cy="357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g2f070494b7e_0_9"/>
          <p:cNvSpPr txBox="1"/>
          <p:nvPr>
            <p:ph type="title"/>
          </p:nvPr>
        </p:nvSpPr>
        <p:spPr>
          <a:xfrm>
            <a:off x="457200" y="419100"/>
            <a:ext cx="11277600" cy="762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References</a:t>
            </a:r>
            <a:endParaRPr/>
          </a:p>
        </p:txBody>
      </p:sp>
      <p:sp>
        <p:nvSpPr>
          <p:cNvPr id="820" name="Google Shape;820;g2f070494b7e_0_9"/>
          <p:cNvSpPr txBox="1"/>
          <p:nvPr>
            <p:ph idx="1" type="body"/>
          </p:nvPr>
        </p:nvSpPr>
        <p:spPr>
          <a:xfrm>
            <a:off x="952500" y="1179514"/>
            <a:ext cx="10287000" cy="5030700"/>
          </a:xfrm>
          <a:prstGeom prst="rect">
            <a:avLst/>
          </a:prstGeom>
        </p:spPr>
        <p:txBody>
          <a:bodyPr anchorCtr="0" anchor="t" bIns="0" lIns="0" spcFirstLastPara="1" rIns="0" wrap="square" tIns="0">
            <a:normAutofit lnSpcReduction="10000"/>
          </a:bodyPr>
          <a:lstStyle/>
          <a:p>
            <a:pPr indent="-304800" lvl="0" marL="457200" rtl="0" algn="l">
              <a:spcBef>
                <a:spcPts val="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OpenAI et. al. (2023). GPT-4 Technical Report. </a:t>
            </a:r>
            <a:r>
              <a:rPr lang="en-US" sz="120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https://arxiv.org/abs/2303.08774</a:t>
            </a:r>
            <a:endParaRPr sz="1200">
              <a:solidFill>
                <a:schemeClr val="dk1"/>
              </a:solidFill>
              <a:latin typeface="Times New Roman"/>
              <a:ea typeface="Times New Roman"/>
              <a:cs typeface="Times New Roman"/>
              <a:sym typeface="Times New Roman"/>
            </a:endParaRPr>
          </a:p>
          <a:p>
            <a:pPr indent="-304800" lvl="0" marL="457200" rtl="0" algn="l">
              <a:spcBef>
                <a:spcPts val="10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OpenAI. (2024). Hello GPT-4o. https://openai.com/index/hello-gpt-4o/</a:t>
            </a:r>
            <a:endParaRPr sz="1200">
              <a:solidFill>
                <a:schemeClr val="dk1"/>
              </a:solidFill>
              <a:latin typeface="Times New Roman"/>
              <a:ea typeface="Times New Roman"/>
              <a:cs typeface="Times New Roman"/>
              <a:sym typeface="Times New Roman"/>
            </a:endParaRPr>
          </a:p>
          <a:p>
            <a:pPr indent="-304800" lvl="0" marL="457200" rtl="0" algn="l">
              <a:spcBef>
                <a:spcPts val="10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Luo et. al. (2022). BioGPT: Generative Pre-trained Transformer for Biomedical Text Generation and Mining. </a:t>
            </a:r>
            <a:r>
              <a:rPr lang="en-US" sz="1200">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https://arxiv.org/abs/2210.10341</a:t>
            </a:r>
            <a:endParaRPr sz="1200">
              <a:solidFill>
                <a:schemeClr val="dk1"/>
              </a:solidFill>
              <a:latin typeface="Times New Roman"/>
              <a:ea typeface="Times New Roman"/>
              <a:cs typeface="Times New Roman"/>
              <a:sym typeface="Times New Roman"/>
            </a:endParaRPr>
          </a:p>
          <a:p>
            <a:pPr indent="-304800" lvl="0" marL="457200" rtl="0" algn="l">
              <a:spcBef>
                <a:spcPts val="10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Clinicaltrials.gov.</a:t>
            </a:r>
            <a:endParaRPr sz="1200">
              <a:solidFill>
                <a:schemeClr val="dk1"/>
              </a:solidFill>
              <a:highlight>
                <a:srgbClr val="FF9900"/>
              </a:highlight>
              <a:latin typeface="Times New Roman"/>
              <a:ea typeface="Times New Roman"/>
              <a:cs typeface="Times New Roman"/>
              <a:sym typeface="Times New Roman"/>
            </a:endParaRPr>
          </a:p>
          <a:p>
            <a:pPr indent="-304800" lvl="0" marL="457200" rtl="0" algn="l">
              <a:spcBef>
                <a:spcPts val="10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NIH: User Guide for Clinicaltrials.gov Website: </a:t>
            </a:r>
            <a:r>
              <a:rPr lang="en-US" sz="1200">
                <a:solidFill>
                  <a:schemeClr val="dk1"/>
                </a:solidFill>
                <a:uFill>
                  <a:noFill/>
                </a:uFill>
                <a:latin typeface="Times New Roman"/>
                <a:ea typeface="Times New Roman"/>
                <a:cs typeface="Times New Roman"/>
                <a:sym typeface="Times New Roman"/>
                <a:hlinkClick r:id="rId5">
                  <a:extLst>
                    <a:ext uri="{A12FA001-AC4F-418D-AE19-62706E023703}">
                      <ahyp:hlinkClr val="tx"/>
                    </a:ext>
                  </a:extLst>
                </a:hlinkClick>
              </a:rPr>
              <a:t>https://clinicaltrials.gov/submit-studies/prs-help/user-guide#intro</a:t>
            </a:r>
            <a:endParaRPr sz="1200">
              <a:solidFill>
                <a:schemeClr val="dk1"/>
              </a:solidFill>
              <a:latin typeface="Times New Roman"/>
              <a:ea typeface="Times New Roman"/>
              <a:cs typeface="Times New Roman"/>
              <a:sym typeface="Times New Roman"/>
            </a:endParaRPr>
          </a:p>
          <a:p>
            <a:pPr indent="-304800" lvl="0" marL="457200" rtl="0" algn="l">
              <a:spcBef>
                <a:spcPts val="10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Jin, Q., Wang, Z., Floudas, C. S., Chen, F., Gong, C., Bracken-Clarke, D., ... &amp; Lu, Z. (2023). Matching patients to clinical trials with large language models. ArXiv.arXiv:2307.15051v4. Accessed on August 2, 2024. Available from: </a:t>
            </a:r>
            <a:r>
              <a:rPr lang="en-US" sz="1200">
                <a:solidFill>
                  <a:schemeClr val="dk1"/>
                </a:solidFill>
                <a:uFill>
                  <a:noFill/>
                </a:uFill>
                <a:latin typeface="Times New Roman"/>
                <a:ea typeface="Times New Roman"/>
                <a:cs typeface="Times New Roman"/>
                <a:sym typeface="Times New Roman"/>
                <a:hlinkClick r:id="rId6">
                  <a:extLst>
                    <a:ext uri="{A12FA001-AC4F-418D-AE19-62706E023703}">
                      <ahyp:hlinkClr val="tx"/>
                    </a:ext>
                  </a:extLst>
                </a:hlinkClick>
              </a:rPr>
              <a:t>https://www.ncbi.nlm.nih.gov/pmc/articles/PMC10418514/</a:t>
            </a:r>
            <a:endParaRPr sz="1200">
              <a:solidFill>
                <a:schemeClr val="dk1"/>
              </a:solidFill>
              <a:latin typeface="Times New Roman"/>
              <a:ea typeface="Times New Roman"/>
              <a:cs typeface="Times New Roman"/>
              <a:sym typeface="Times New Roman"/>
            </a:endParaRPr>
          </a:p>
          <a:p>
            <a:pPr indent="-304800" lvl="0" marL="457200" rtl="0" algn="l">
              <a:spcBef>
                <a:spcPts val="10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Koopman, B., &amp; Zuccon, G. (2016, July). A test collection for matching patients to clinical trials. In Proceedings of the 39th International ACM SIGIR conference on Research and Development in Information Retrieval (pp. 669-672).</a:t>
            </a:r>
            <a:endParaRPr sz="1200">
              <a:solidFill>
                <a:schemeClr val="dk1"/>
              </a:solidFill>
              <a:latin typeface="Times New Roman"/>
              <a:ea typeface="Times New Roman"/>
              <a:cs typeface="Times New Roman"/>
              <a:sym typeface="Times New Roman"/>
            </a:endParaRPr>
          </a:p>
          <a:p>
            <a:pPr indent="-304800" lvl="0" marL="457200" rtl="0" algn="l">
              <a:spcBef>
                <a:spcPts val="10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Msv, J. (2023, July 21). Tutorial: Build a Q&amp;A bot for Academy Awards based on ChatGPT. The New Stack. </a:t>
            </a:r>
            <a:r>
              <a:rPr lang="en-US" sz="1200" u="sng">
                <a:solidFill>
                  <a:srgbClr val="1155CC"/>
                </a:solidFill>
                <a:latin typeface="Times New Roman"/>
                <a:ea typeface="Times New Roman"/>
                <a:cs typeface="Times New Roman"/>
                <a:sym typeface="Times New Roman"/>
                <a:hlinkClick r:id="rId7">
                  <a:extLst>
                    <a:ext uri="{A12FA001-AC4F-418D-AE19-62706E023703}">
                      <ahyp:hlinkClr val="tx"/>
                    </a:ext>
                  </a:extLst>
                </a:hlinkClick>
              </a:rPr>
              <a:t>https://thenewstack.io/tutorial-build-a-qa-bot-for-academy-awards-based-on-chatgpt/</a:t>
            </a:r>
            <a:r>
              <a:rPr lang="en-US"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304800" lvl="0" marL="457200" rtl="0" algn="l">
              <a:spcBef>
                <a:spcPts val="10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Stack OverFlow, Accessed on August 4th 2024. </a:t>
            </a:r>
            <a:r>
              <a:rPr lang="en-US" sz="1200" u="sng">
                <a:solidFill>
                  <a:srgbClr val="1155CC"/>
                </a:solidFill>
                <a:latin typeface="Times New Roman"/>
                <a:ea typeface="Times New Roman"/>
                <a:cs typeface="Times New Roman"/>
                <a:sym typeface="Times New Roman"/>
                <a:hlinkClick r:id="rId8">
                  <a:extLst>
                    <a:ext uri="{A12FA001-AC4F-418D-AE19-62706E023703}">
                      <ahyp:hlinkClr val="tx"/>
                    </a:ext>
                  </a:extLst>
                </a:hlinkClick>
              </a:rPr>
              <a:t>https://stackoverflow.com/questions/78415818/how-to-get-full-results-with-clinicaltrials-gov-api-in-python</a:t>
            </a:r>
            <a:endParaRPr sz="1200">
              <a:solidFill>
                <a:schemeClr val="dk1"/>
              </a:solidFill>
              <a:latin typeface="Times New Roman"/>
              <a:ea typeface="Times New Roman"/>
              <a:cs typeface="Times New Roman"/>
              <a:sym typeface="Times New Roman"/>
            </a:endParaRPr>
          </a:p>
          <a:p>
            <a:pPr indent="-304800" lvl="0" marL="457200" rtl="0" algn="l">
              <a:spcBef>
                <a:spcPts val="10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Roberts, K., Demner-Fushman, D., Voorhees, E.M., Bedrick, S. &amp; Hersh, W.R. Overview of the TREC 2021 Clinical Trials Track. in Proceedings of the Thirtieth Text REtrieval Conference (TREC 2021) (2021).</a:t>
            </a:r>
            <a:endParaRPr sz="1200">
              <a:solidFill>
                <a:schemeClr val="dk1"/>
              </a:solidFill>
              <a:latin typeface="Times New Roman"/>
              <a:ea typeface="Times New Roman"/>
              <a:cs typeface="Times New Roman"/>
              <a:sym typeface="Times New Roman"/>
            </a:endParaRPr>
          </a:p>
          <a:p>
            <a:pPr indent="-304800" lvl="0" marL="457200" rtl="0" algn="l">
              <a:spcBef>
                <a:spcPts val="10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Walonoski, J., Kramer, M., Nichols, J., Quina, A., Moesel, C., Hall, D., ... &amp; McLachlan, S. (2018). Synthea: An approach, method, and software mechanism for generating synthetic patients and the synthetic electronic health care record. Journal of the American Medical Informatics Association, 25(3), 230-238.</a:t>
            </a:r>
            <a:endParaRPr sz="1200">
              <a:solidFill>
                <a:schemeClr val="dk1"/>
              </a:solidFill>
              <a:latin typeface="Times New Roman"/>
              <a:ea typeface="Times New Roman"/>
              <a:cs typeface="Times New Roman"/>
              <a:sym typeface="Times New Roman"/>
            </a:endParaRPr>
          </a:p>
          <a:p>
            <a:pPr indent="-304800" lvl="0" marL="457200" rtl="0" algn="l">
              <a:spcBef>
                <a:spcPts val="10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Ceylan, B., &amp; Özerdoğan, N. (2015). Factors affecting age of onset of menopause and determination of quality of life in menopause. Turkish journal of obstetrics and gynecology, 12(1), 43–49. </a:t>
            </a:r>
            <a:r>
              <a:rPr lang="en-US" sz="1200" u="sng">
                <a:solidFill>
                  <a:srgbClr val="1155CC"/>
                </a:solidFill>
                <a:latin typeface="Times New Roman"/>
                <a:ea typeface="Times New Roman"/>
                <a:cs typeface="Times New Roman"/>
                <a:sym typeface="Times New Roman"/>
                <a:hlinkClick r:id="rId9">
                  <a:extLst>
                    <a:ext uri="{A12FA001-AC4F-418D-AE19-62706E023703}">
                      <ahyp:hlinkClr val="tx"/>
                    </a:ext>
                  </a:extLst>
                </a:hlinkClick>
              </a:rPr>
              <a:t>https://doi.org/10.4274/tjod.79836</a:t>
            </a:r>
            <a:endParaRPr sz="1200">
              <a:solidFill>
                <a:schemeClr val="dk1"/>
              </a:solidFill>
              <a:latin typeface="Times New Roman"/>
              <a:ea typeface="Times New Roman"/>
              <a:cs typeface="Times New Roman"/>
              <a:sym typeface="Times New Roman"/>
            </a:endParaRPr>
          </a:p>
          <a:p>
            <a:pPr indent="-304800" lvl="0" marL="457200" rtl="0" algn="l">
              <a:spcBef>
                <a:spcPts val="1000"/>
              </a:spcBef>
              <a:spcAft>
                <a:spcPts val="100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Swanner, K. D., &amp; Richmond, L. B. (2023). A 65-Year-Old Woman With No Menopause History: A Case Report. Cureus, 15(9), e44792. https://doi.org/10.7759/cureus.44792</a:t>
            </a:r>
            <a:endParaRPr/>
          </a:p>
        </p:txBody>
      </p:sp>
      <p:sp>
        <p:nvSpPr>
          <p:cNvPr id="821" name="Google Shape;821;g2f070494b7e_0_9"/>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822" name="Google Shape;822;g2f070494b7e_0_9"/>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g2f07573682f_0_104"/>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g2f0971de5ab_4_131"/>
          <p:cNvSpPr txBox="1"/>
          <p:nvPr>
            <p:ph type="title"/>
          </p:nvPr>
        </p:nvSpPr>
        <p:spPr>
          <a:xfrm>
            <a:off x="685800" y="1181100"/>
            <a:ext cx="9144000" cy="1143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Supplement</a:t>
            </a:r>
            <a:endParaRPr/>
          </a:p>
        </p:txBody>
      </p:sp>
      <p:sp>
        <p:nvSpPr>
          <p:cNvPr id="835" name="Google Shape;835;g2f0971de5ab_4_131"/>
          <p:cNvSpPr txBox="1"/>
          <p:nvPr>
            <p:ph idx="1" type="body"/>
          </p:nvPr>
        </p:nvSpPr>
        <p:spPr>
          <a:xfrm>
            <a:off x="685800" y="2437427"/>
            <a:ext cx="9145800" cy="35109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en-US"/>
              <a:t>S1.LLM Output Highlights</a:t>
            </a:r>
            <a:endParaRPr/>
          </a:p>
          <a:p>
            <a:pPr indent="0" lvl="0" marL="0" rtl="0" algn="l">
              <a:spcBef>
                <a:spcPts val="1000"/>
              </a:spcBef>
              <a:spcAft>
                <a:spcPts val="0"/>
              </a:spcAft>
              <a:buNone/>
            </a:pPr>
            <a:r>
              <a:rPr lang="en-US"/>
              <a:t>S2. Qualitative Evaluation of LLM Output (See Paper)</a:t>
            </a:r>
            <a:endParaRPr/>
          </a:p>
          <a:p>
            <a:pPr indent="0" lvl="0" marL="0" rtl="0" algn="l">
              <a:spcBef>
                <a:spcPts val="1000"/>
              </a:spcBef>
              <a:spcAft>
                <a:spcPts val="0"/>
              </a:spcAft>
              <a:buNone/>
            </a:pPr>
            <a:r>
              <a:rPr lang="en-US"/>
              <a:t>S3.Detailed Results of LLM Evaluation</a:t>
            </a:r>
            <a:endParaRPr/>
          </a:p>
        </p:txBody>
      </p:sp>
      <p:sp>
        <p:nvSpPr>
          <p:cNvPr id="836" name="Google Shape;836;g2f0971de5ab_4_131"/>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837" name="Google Shape;837;g2f0971de5ab_4_131"/>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g2f0971de5ab_4_93"/>
          <p:cNvSpPr txBox="1"/>
          <p:nvPr>
            <p:ph type="title"/>
          </p:nvPr>
        </p:nvSpPr>
        <p:spPr>
          <a:xfrm>
            <a:off x="457200" y="419100"/>
            <a:ext cx="11277600" cy="762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 S1. LLM Output Highlights: Approach 1, page 1</a:t>
            </a:r>
            <a:endParaRPr/>
          </a:p>
        </p:txBody>
      </p:sp>
      <p:sp>
        <p:nvSpPr>
          <p:cNvPr id="844" name="Google Shape;844;g2f0971de5ab_4_93"/>
          <p:cNvSpPr txBox="1"/>
          <p:nvPr>
            <p:ph idx="1" type="body"/>
          </p:nvPr>
        </p:nvSpPr>
        <p:spPr>
          <a:xfrm>
            <a:off x="952500" y="1179514"/>
            <a:ext cx="10287000" cy="5030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Based on the provided data, the patient is a female born on March 10, 1968. As of today's date, August 1, 2024, she is 56 years old. The patient has been diagnosed with malignant neoplasm of the breast (breast cancer), as indicated in the 'Condition' section of the mCODE data.</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To find suitable clinical trials for the patient, we need to consider her age, diagnosis, and other relevant medical history. Here are four clinical trials that the patient might be eligible for, based on the inclusion criteria related to age, gender, and diagnosis:</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Clinical Trial 1: NCT03147430</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**Eligibility Criteria**: Women who receive a standard of care for breast cancer.</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**Reason for Eligibility**: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**Gender**: The trial specifically mentions women, which matches the patient's gender.</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**Diagnosis**: The trial is for patients receiving standard care for breast cancer, which is likely applicable to this patient given her diagnosis.</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Clinical Trial 2: NCT04638725</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**Eligibility Criteria**: HER2-positive breast cancer patients.</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**Reason for Eligibility**: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**Diagnosis**: If the patient's breast cancer is HER2-positive (this information needs to be confirmed), she would be eligible based on her diagnosis.</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Clinical Trial 3: NCT05989776</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**Eligibility Criteria**: Patients over 18 and under 75 years of age with breast cancer.</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**Reason for Eligibility**: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**Age**: The patient is 56 years old, which falls within the specified age range.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**Diagnosis**: The patient has been diagnosed with breast cancer.</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Clinical Trial 4: NCT04506476</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**Eligibility Criteria**: Capacity for consent, diagnosed with breast cancer, and undergoing or completed treatment.</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**Reason for Eligibility**: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**Consent**: Assuming the patient can provide consent.</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**Diagnosis and Treatment**: The patient has breast cancer and is likely undergoing treatment based on her medical history.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For each of these trials, further details from the patient's medical records (such as specific type of breast cancer, current treatment details, and overall health status) would be necessary to confirm eligibility. Additionally, logistical considerations such as the patient's ability to travel to the trial locations and her interest in participating should also be taken into account.</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If more specific information about the patient's type of breast cancer (e.g., HER2 status) or other health conditions is available, it would help refine the selection of appropriate clinical trials.</a:t>
            </a:r>
            <a:endParaRPr sz="900">
              <a:solidFill>
                <a:srgbClr val="333333"/>
              </a:solidFill>
              <a:latin typeface="Courier New"/>
              <a:ea typeface="Courier New"/>
              <a:cs typeface="Courier New"/>
              <a:sym typeface="Courier New"/>
            </a:endParaRPr>
          </a:p>
        </p:txBody>
      </p:sp>
      <p:sp>
        <p:nvSpPr>
          <p:cNvPr id="845" name="Google Shape;845;g2f0971de5ab_4_93"/>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846" name="Google Shape;846;g2f0971de5ab_4_93"/>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g2f0971de5ab_4_101"/>
          <p:cNvSpPr txBox="1"/>
          <p:nvPr>
            <p:ph type="title"/>
          </p:nvPr>
        </p:nvSpPr>
        <p:spPr>
          <a:xfrm>
            <a:off x="457200" y="419100"/>
            <a:ext cx="11277600" cy="762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Illustrative results from approach 2, page 1</a:t>
            </a:r>
            <a:endParaRPr/>
          </a:p>
        </p:txBody>
      </p:sp>
      <p:sp>
        <p:nvSpPr>
          <p:cNvPr id="853" name="Google Shape;853;g2f0971de5ab_4_101"/>
          <p:cNvSpPr txBox="1"/>
          <p:nvPr>
            <p:ph idx="1" type="body"/>
          </p:nvPr>
        </p:nvSpPr>
        <p:spPr>
          <a:xfrm>
            <a:off x="952500" y="1179514"/>
            <a:ext cx="10287000" cy="5030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Based on the provided clinical trial data and the patient's medical history, let's evaluate Mrs. Watsica's eligibility for some of the listed clinical trials. We will focus on trials related to breast cancer, as that is her primary diagnosis.</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Trial 1: NCT03147430</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**Eligibility Criteria:**</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Women who receive a standard of care for breast cancer.</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**Patient's Eligibility:**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Mrs. Watsica has been diagnosed with breast cancer and has received standard care including radiation therapy. Therefore, she meets this criterion.</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Trial 2: NCT04638725 (SIGHER)</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**Eligibility Criteria:**</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HER2-positive breast cancer patients.</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**Patient's Eligibility:**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The patient's medical history does not specify that her breast cancer is HER2-positive. Without this information, we cannot confirm her eligibility for this trial.</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Trial 3: NCT05989776 (EVAPREF)</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**Eligibility Criteria:**</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Patients over 18 and under 75 years of age.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Diagnosed with breast cancer.</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**Patient's Eligibility:**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Mrs. Watsica is 56 years old, which fits within the age range specified.</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She has been diagnosed with breast cancer, meeting the second criterion.</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333333"/>
              </a:solidFill>
              <a:latin typeface="Courier New"/>
              <a:ea typeface="Courier New"/>
              <a:cs typeface="Courier New"/>
              <a:sym typeface="Courier New"/>
            </a:endParaRPr>
          </a:p>
        </p:txBody>
      </p:sp>
      <p:sp>
        <p:nvSpPr>
          <p:cNvPr id="854" name="Google Shape;854;g2f0971de5ab_4_101"/>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855" name="Google Shape;855;g2f0971de5ab_4_101"/>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2f0971de5ab_0_19"/>
          <p:cNvSpPr txBox="1"/>
          <p:nvPr>
            <p:ph type="title"/>
          </p:nvPr>
        </p:nvSpPr>
        <p:spPr>
          <a:xfrm>
            <a:off x="457200" y="419100"/>
            <a:ext cx="11277600" cy="7620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3600"/>
              <a:buFont typeface="Arial"/>
              <a:buNone/>
            </a:pPr>
            <a:r>
              <a:rPr lang="en-US"/>
              <a:t>ClinicalTrials.gov Search Results</a:t>
            </a:r>
            <a:endParaRPr/>
          </a:p>
        </p:txBody>
      </p:sp>
      <p:sp>
        <p:nvSpPr>
          <p:cNvPr id="537" name="Google Shape;537;g2f0971de5ab_0_19"/>
          <p:cNvSpPr txBox="1"/>
          <p:nvPr>
            <p:ph idx="4294967295" type="sldNum"/>
          </p:nvPr>
        </p:nvSpPr>
        <p:spPr>
          <a:xfrm>
            <a:off x="11811000" y="6500813"/>
            <a:ext cx="381000" cy="357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38" name="Google Shape;538;g2f0971de5ab_0_19"/>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a:t>
            </a:r>
            <a:r>
              <a:rPr lang="en-US"/>
              <a:t> August 2024</a:t>
            </a:r>
            <a:endParaRPr/>
          </a:p>
        </p:txBody>
      </p:sp>
      <p:pic>
        <p:nvPicPr>
          <p:cNvPr id="539" name="Google Shape;539;g2f0971de5ab_0_19"/>
          <p:cNvPicPr preferRelativeResize="0"/>
          <p:nvPr/>
        </p:nvPicPr>
        <p:blipFill>
          <a:blip r:embed="rId3">
            <a:alphaModFix/>
          </a:blip>
          <a:stretch>
            <a:fillRect/>
          </a:stretch>
        </p:blipFill>
        <p:spPr>
          <a:xfrm>
            <a:off x="1518963" y="1333425"/>
            <a:ext cx="9154084" cy="501508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g2f0971de5ab_4_109"/>
          <p:cNvSpPr txBox="1"/>
          <p:nvPr>
            <p:ph type="title"/>
          </p:nvPr>
        </p:nvSpPr>
        <p:spPr>
          <a:xfrm>
            <a:off x="457200" y="419100"/>
            <a:ext cx="11277600" cy="7620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chemeClr val="dk1"/>
              </a:buClr>
              <a:buSzPct val="30555"/>
              <a:buFont typeface="Arial"/>
              <a:buNone/>
            </a:pPr>
            <a:r>
              <a:rPr lang="en-US"/>
              <a:t>Illustrative results from approach 2, page 2</a:t>
            </a:r>
            <a:endParaRPr/>
          </a:p>
          <a:p>
            <a:pPr indent="0" lvl="0" marL="0" rtl="0" algn="l">
              <a:spcBef>
                <a:spcPts val="0"/>
              </a:spcBef>
              <a:spcAft>
                <a:spcPts val="0"/>
              </a:spcAft>
              <a:buNone/>
            </a:pPr>
            <a:r>
              <a:t/>
            </a:r>
            <a:endParaRPr/>
          </a:p>
        </p:txBody>
      </p:sp>
      <p:sp>
        <p:nvSpPr>
          <p:cNvPr id="862" name="Google Shape;862;g2f0971de5ab_4_109"/>
          <p:cNvSpPr txBox="1"/>
          <p:nvPr>
            <p:ph idx="1" type="body"/>
          </p:nvPr>
        </p:nvSpPr>
        <p:spPr>
          <a:xfrm>
            <a:off x="952500" y="1179514"/>
            <a:ext cx="10287000" cy="5030700"/>
          </a:xfrm>
          <a:prstGeom prst="rect">
            <a:avLst/>
          </a:prstGeom>
        </p:spPr>
        <p:txBody>
          <a:bodyPr anchorCtr="0" anchor="t" bIns="0" lIns="0" spcFirstLastPara="1" rIns="0" wrap="square" tIns="0">
            <a:normAutofit/>
          </a:bodyPr>
          <a:lstStyle/>
          <a:p>
            <a:pPr indent="0" lvl="0" marL="0" rtl="0" algn="l">
              <a:spcBef>
                <a:spcPts val="0"/>
              </a:spcBef>
              <a:spcAft>
                <a:spcPts val="0"/>
              </a:spcAft>
              <a:buClr>
                <a:schemeClr val="dk1"/>
              </a:buClr>
              <a:buSzPts val="1100"/>
              <a:buFont typeface="Arial"/>
              <a:buNone/>
            </a:pPr>
            <a:r>
              <a:rPr lang="en-US" sz="900">
                <a:solidFill>
                  <a:srgbClr val="333333"/>
                </a:solidFill>
                <a:latin typeface="Courier New"/>
                <a:ea typeface="Courier New"/>
                <a:cs typeface="Courier New"/>
                <a:sym typeface="Courier New"/>
              </a:rPr>
              <a:t>### Trial 4: NCT05781633</a:t>
            </a:r>
            <a:endParaRPr sz="900">
              <a:solidFill>
                <a:srgbClr val="33333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333333"/>
                </a:solidFill>
                <a:latin typeface="Courier New"/>
                <a:ea typeface="Courier New"/>
                <a:cs typeface="Courier New"/>
                <a:sym typeface="Courier New"/>
              </a:rPr>
              <a:t>**Eligibility Criteria:**</a:t>
            </a:r>
            <a:endParaRPr sz="900">
              <a:solidFill>
                <a:srgbClr val="33333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333333"/>
                </a:solidFill>
                <a:latin typeface="Courier New"/>
                <a:ea typeface="Courier New"/>
                <a:cs typeface="Courier New"/>
                <a:sym typeface="Courier New"/>
              </a:rPr>
              <a:t>- Signed informed consent.</a:t>
            </a:r>
            <a:endParaRPr sz="900">
              <a:solidFill>
                <a:srgbClr val="33333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333333"/>
                </a:solidFill>
                <a:latin typeface="Courier New"/>
                <a:ea typeface="Courier New"/>
                <a:cs typeface="Courier New"/>
                <a:sym typeface="Courier New"/>
              </a:rPr>
              <a:t>- Female patients with histologically confirmed breast cancer.</a:t>
            </a:r>
            <a:endParaRPr sz="900">
              <a:solidFill>
                <a:srgbClr val="33333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333333"/>
                </a:solidFill>
                <a:latin typeface="Courier New"/>
                <a:ea typeface="Courier New"/>
                <a:cs typeface="Courier New"/>
                <a:sym typeface="Courier New"/>
              </a:rPr>
              <a:t>**Patient's Eligibility:**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333333"/>
                </a:solidFill>
                <a:latin typeface="Courier New"/>
                <a:ea typeface="Courier New"/>
                <a:cs typeface="Courier New"/>
                <a:sym typeface="Courier New"/>
              </a:rPr>
              <a:t>- Assuming Mrs. Watsica is willing to sign informed consent, she meets the first criterion.</a:t>
            </a:r>
            <a:endParaRPr sz="900">
              <a:solidFill>
                <a:srgbClr val="33333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333333"/>
                </a:solidFill>
                <a:latin typeface="Courier New"/>
                <a:ea typeface="Courier New"/>
                <a:cs typeface="Courier New"/>
                <a:sym typeface="Courier New"/>
              </a:rPr>
              <a:t>- She has a diagnosis of malignant neoplasm of the breast, which is histologically confirmed breast cancer, thus meeting the second criterion.</a:t>
            </a:r>
            <a:endParaRPr sz="900">
              <a:solidFill>
                <a:srgbClr val="33333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333333"/>
                </a:solidFill>
                <a:latin typeface="Courier New"/>
                <a:ea typeface="Courier New"/>
                <a:cs typeface="Courier New"/>
                <a:sym typeface="Courier New"/>
              </a:rPr>
              <a:t>### Conclusion:</a:t>
            </a:r>
            <a:endParaRPr sz="900">
              <a:solidFill>
                <a:srgbClr val="33333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333333"/>
                </a:solidFill>
                <a:latin typeface="Courier New"/>
                <a:ea typeface="Courier New"/>
                <a:cs typeface="Courier New"/>
                <a:sym typeface="Courier New"/>
              </a:rPr>
              <a:t>Mrs. Watsica is eligible for the following clinical trials based on the information provided:</a:t>
            </a:r>
            <a:endParaRPr sz="900">
              <a:solidFill>
                <a:srgbClr val="33333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333333"/>
                </a:solidFill>
                <a:latin typeface="Courier New"/>
                <a:ea typeface="Courier New"/>
                <a:cs typeface="Courier New"/>
                <a:sym typeface="Courier New"/>
              </a:rPr>
              <a:t>- **NCT03147430**: She meets the criterion of receiving standard care for breast cancer.</a:t>
            </a:r>
            <a:endParaRPr sz="900">
              <a:solidFill>
                <a:srgbClr val="33333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333333"/>
                </a:solidFill>
                <a:latin typeface="Courier New"/>
                <a:ea typeface="Courier New"/>
                <a:cs typeface="Courier New"/>
                <a:sym typeface="Courier New"/>
              </a:rPr>
              <a:t>- **NCT05989776 (EVAPREF)**: She fits the age range and has a diagnosis of breast cancer.</a:t>
            </a:r>
            <a:endParaRPr sz="900">
              <a:solidFill>
                <a:srgbClr val="33333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333333"/>
                </a:solidFill>
                <a:latin typeface="Courier New"/>
                <a:ea typeface="Courier New"/>
                <a:cs typeface="Courier New"/>
                <a:sym typeface="Courier New"/>
              </a:rPr>
              <a:t>- **NCT05781633**: She can provide informed consent and has histologically confirmed breast cancer.</a:t>
            </a:r>
            <a:endParaRPr sz="900">
              <a:solidFill>
                <a:srgbClr val="33333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333333"/>
                </a:solidFill>
                <a:latin typeface="Courier New"/>
                <a:ea typeface="Courier New"/>
                <a:cs typeface="Courier New"/>
                <a:sym typeface="Courier New"/>
              </a:rPr>
              <a:t>She does not appear eligible for NCT04638725 (SIGHER) as there is no information about her breast cancer being HER2-positive. Further testing would be required to determine HER2 status if considering this trial.</a:t>
            </a:r>
            <a:endParaRPr/>
          </a:p>
        </p:txBody>
      </p:sp>
      <p:sp>
        <p:nvSpPr>
          <p:cNvPr id="863" name="Google Shape;863;g2f0971de5ab_4_109"/>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864" name="Google Shape;864;g2f0971de5ab_4_109"/>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g2f056f3502a_0_39"/>
          <p:cNvSpPr txBox="1"/>
          <p:nvPr>
            <p:ph type="title"/>
          </p:nvPr>
        </p:nvSpPr>
        <p:spPr>
          <a:xfrm>
            <a:off x="457200" y="419100"/>
            <a:ext cx="11277600" cy="762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Illustrative results from approach 3, page 1</a:t>
            </a:r>
            <a:endParaRPr/>
          </a:p>
        </p:txBody>
      </p:sp>
      <p:sp>
        <p:nvSpPr>
          <p:cNvPr id="871" name="Google Shape;871;g2f056f3502a_0_39"/>
          <p:cNvSpPr txBox="1"/>
          <p:nvPr>
            <p:ph idx="1" type="body"/>
          </p:nvPr>
        </p:nvSpPr>
        <p:spPr>
          <a:xfrm>
            <a:off x="952500" y="1179514"/>
            <a:ext cx="10287000" cy="5030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Based on the provided patient summary and the clinical trial eligibility criteria, Mrs. Paulita78 Watsica258 does not match the criteria for any of the clinical trials listed. Here is a detailed explanation of why she does not meet the eligibility criteria for each trial:</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1. **NCT04360330**</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**Inclusion Criteria:**</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Female, ≥ 50 years of age. (Eligible)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Oncotype or MammaPrint diagnosis results are required prior to the start of treatment. (Not specified in patient summary)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Histologically confirmed invasive breast cancer. (Eligible)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Clinical stage T1N0M0. (Eligible)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Receptor status: ER/PR positive and HER2 negative. (Not specified in patient summary)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Unifocal breast cancer. (Not specified in patient summary)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ECOG 0, 1. (Not specified in patient summary)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Ability to undergo MRI. (Not specified in patient summary)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WOCBP must agree to use adequate contraception or agree to undergo sexual abstinence. (Not applicable as she is post-menopausal)</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Ability to understand the investigational nature, potential risks and benefits of the research study and willingness to sign the written informed consent and HIPAA document(s). (Eligible)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**Exclusion Criteria:**</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Patients without histologically confirmed invasive breast cancer. (Eligible)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Patients without Oncotype or MammaPrint diagnosis results at the start of treatment. (Not specified in patient summary)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Patients with metastatic disease. (Eligible)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ECOG 2, 3, 4. (Not specified in patient summary)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Patients that are unable to undergo MRI. (Not specified in patient summary)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Prior history of radiation to the chest. (Ineligible due to radiation therapy in 2020)</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History of collagenous disease. (Eligible)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Any serious medical or psychiatric illness/condition likely to interfere or limit compliance with study requirements/treatment. (Eligible)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Diagnosis of another primary malignancy within the last 5 years. (Eligible)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Patients unable to consent, who are pregnant or nursing, or are prisoners. (Eligible)</a:t>
            </a:r>
            <a:endParaRPr sz="1100">
              <a:latin typeface="Times New Roman"/>
              <a:ea typeface="Times New Roman"/>
              <a:cs typeface="Times New Roman"/>
              <a:sym typeface="Times New Roman"/>
            </a:endParaRPr>
          </a:p>
        </p:txBody>
      </p:sp>
      <p:sp>
        <p:nvSpPr>
          <p:cNvPr id="872" name="Google Shape;872;g2f056f3502a_0_39"/>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873" name="Google Shape;873;g2f056f3502a_0_39"/>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g2f070494b7e_0_0"/>
          <p:cNvSpPr txBox="1"/>
          <p:nvPr>
            <p:ph type="title"/>
          </p:nvPr>
        </p:nvSpPr>
        <p:spPr>
          <a:xfrm>
            <a:off x="457200" y="419100"/>
            <a:ext cx="11277600" cy="762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Illustrative results from approach 3, page 2</a:t>
            </a:r>
            <a:endParaRPr/>
          </a:p>
        </p:txBody>
      </p:sp>
      <p:sp>
        <p:nvSpPr>
          <p:cNvPr id="880" name="Google Shape;880;g2f070494b7e_0_0"/>
          <p:cNvSpPr txBox="1"/>
          <p:nvPr>
            <p:ph idx="1" type="body"/>
          </p:nvPr>
        </p:nvSpPr>
        <p:spPr>
          <a:xfrm>
            <a:off x="952500" y="1179514"/>
            <a:ext cx="10287000" cy="50307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2. **NCT04965909**</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**Inclusion Criteria:**</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Woman aged between 18 - 65 years. (Eligible)</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Diagnosis of stage 0 - III breast cancer. (Eligible)</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Primary treatment completed at least 3 months ago. (Eligible)</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Pain related to primary treatment in the last 6 months. (Not specified in patient summary)</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Access to Internet and an electronic device. (Not specified in patient summary)</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Ability to communicate fluently in Spanish. (Ineligible as primary language is English)</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Approval of participation in the study by the coordinator of the health team. (Not specified in patient summary)</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**Exclusion Criteria:**</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Another previous type of cancer or breast cancer recurrence in a period of less than 1 year. (Eligible)</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Medical diagnosis of a neurological, autoimmune or cardiovascular disease. (Eligible)</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Pathology associated with a contraindication to physical exercise. (Eligible)</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Diagnosis of serious psychiatric or neurologic disorders. (Eligible)</a:t>
            </a:r>
            <a:endParaRPr/>
          </a:p>
        </p:txBody>
      </p:sp>
      <p:sp>
        <p:nvSpPr>
          <p:cNvPr id="881" name="Google Shape;881;g2f070494b7e_0_0"/>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882" name="Google Shape;882;g2f070494b7e_0_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p:txBody>
      </p:sp>
      <p:sp>
        <p:nvSpPr>
          <p:cNvPr id="883" name="Google Shape;883;g2f070494b7e_0_0"/>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g2f070494b7e_0_16"/>
          <p:cNvSpPr txBox="1"/>
          <p:nvPr>
            <p:ph type="title"/>
          </p:nvPr>
        </p:nvSpPr>
        <p:spPr>
          <a:xfrm>
            <a:off x="457200" y="419100"/>
            <a:ext cx="11277600" cy="762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Illustrative results from approach 3, page 3</a:t>
            </a:r>
            <a:endParaRPr/>
          </a:p>
        </p:txBody>
      </p:sp>
      <p:sp>
        <p:nvSpPr>
          <p:cNvPr id="890" name="Google Shape;890;g2f070494b7e_0_16"/>
          <p:cNvSpPr txBox="1"/>
          <p:nvPr>
            <p:ph idx="1" type="body"/>
          </p:nvPr>
        </p:nvSpPr>
        <p:spPr>
          <a:xfrm>
            <a:off x="952500" y="1179514"/>
            <a:ext cx="10287000" cy="50307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3. **NCT05033925**</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**Inclusion Criteria:**</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Female, at least 18 years old. (Eligible)</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Welfare scale 0, 1, and 2 (ECOG - WHO). (Not specified in patient summary)</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Patients with stage IV breast cancer. (Ineligible as patient has stage 1A)</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Patients who are willing to participate in the test and sign an informed consent. (Eligible)</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Patients who undergo breast cancer chemotherapy with luminal B sub-type or triple negative with anthracycline base. (Not specified in patient summary)</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Patients who are willing and able to fill out a questionnaire. (Eligible)</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Patients who are willing and able to comply with the test protocols during the test. (Eligible)</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**Exclusion Criteria:**</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Unable to meet the test protocol. (Eligible)</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Patients with liver and kidney disorders. (Eligible)</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Patients with other diseases/disorders that are meaningful according to the investigators. (Eligible)</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Patients with cancer that has metastasized to the brain. (Eligible)</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Pregnant women and breastfeeding mothers. (Eligible)</a:t>
            </a:r>
            <a:endParaRPr sz="900">
              <a:solidFill>
                <a:srgbClr val="333333"/>
              </a:solidFill>
              <a:latin typeface="Courier New"/>
              <a:ea typeface="Courier New"/>
              <a:cs typeface="Courier New"/>
              <a:sym typeface="Courier New"/>
            </a:endParaRPr>
          </a:p>
          <a:p>
            <a:pPr indent="0" lvl="0" marL="0" rtl="0" algn="l">
              <a:spcBef>
                <a:spcPts val="1000"/>
              </a:spcBef>
              <a:spcAft>
                <a:spcPts val="0"/>
              </a:spcAft>
              <a:buNone/>
            </a:pPr>
            <a:r>
              <a:rPr lang="en-US" sz="900">
                <a:solidFill>
                  <a:srgbClr val="333333"/>
                </a:solidFill>
                <a:latin typeface="Courier New"/>
                <a:ea typeface="Courier New"/>
                <a:cs typeface="Courier New"/>
                <a:sym typeface="Courier New"/>
              </a:rPr>
              <a:t>     - Patients with the ejection fraction smaller-than or equal to 55%. (Not specified in patient summary)</a:t>
            </a:r>
            <a:endParaRPr/>
          </a:p>
        </p:txBody>
      </p:sp>
      <p:sp>
        <p:nvSpPr>
          <p:cNvPr id="891" name="Google Shape;891;g2f070494b7e_0_16"/>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892" name="Google Shape;892;g2f070494b7e_0_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p:txBody>
      </p:sp>
      <p:sp>
        <p:nvSpPr>
          <p:cNvPr id="893" name="Google Shape;893;g2f070494b7e_0_16"/>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g2f070494b7e_0_24"/>
          <p:cNvSpPr txBox="1"/>
          <p:nvPr>
            <p:ph type="title"/>
          </p:nvPr>
        </p:nvSpPr>
        <p:spPr>
          <a:xfrm>
            <a:off x="457200" y="419100"/>
            <a:ext cx="11277600" cy="762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Illustrative results from approach 3, page 4</a:t>
            </a:r>
            <a:endParaRPr/>
          </a:p>
        </p:txBody>
      </p:sp>
      <p:sp>
        <p:nvSpPr>
          <p:cNvPr id="900" name="Google Shape;900;g2f070494b7e_0_24"/>
          <p:cNvSpPr txBox="1"/>
          <p:nvPr>
            <p:ph idx="1" type="body"/>
          </p:nvPr>
        </p:nvSpPr>
        <p:spPr>
          <a:xfrm>
            <a:off x="952500" y="1179514"/>
            <a:ext cx="10287000" cy="5030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4. **NCT05891561**</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**Inclusion Criteria:**</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Histologically diagnosed unilateral primary invasive breast cancer patient with pT1, pN0, and M0 disease. (Eligible)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HER2-positive. (Not specified in patient summary)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Complete clinical pathological information. (Not specified in patient summary)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ECOG 0-1. (Not specified in patient summary)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Currently not pregnant or breast-feeding. (Eligible)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Fine organ function. (Not specified in patient summary)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Have good compliance with planned treatment, understand the study process and sign a written informed consent. (Eligible)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**Exclusion Criteria:**</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Bilateral or metastatic breast cancer. (Eligible)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Receiving neoadjuvant treatment. (Not specified in patient summary)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Other malignancies within 5 years. (Eligible)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Severe systemic infections or other serious illnesses. (Eligible)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HIV infection, active hepatitis B or C infection. (Eligible)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Known allergy to or intolerance to a therapeutic drug or its excipients. (Eligible)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Prior history of chemotherapy, endocrine therapy, biotherapy, or radiation therapy for any reason. (Ineligible due to prior radiation therapy)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Enrollment of another investigational study within 4 weeks prior to initial administration of the investigational treatment. (Not specified in patient summary)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Receiving live vaccine within 30 days prior to initial administration of the investigational treatment. (Not specified in patient summary)</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History of mental illness or drug abuse that may affect compliance with the trial requirements. (Eligible)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     - The researchers determine that the patients were not suitable for the study. (Eligible)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US" sz="900">
                <a:solidFill>
                  <a:srgbClr val="333333"/>
                </a:solidFill>
                <a:latin typeface="Courier New"/>
                <a:ea typeface="Courier New"/>
                <a:cs typeface="Courier New"/>
                <a:sym typeface="Courier New"/>
              </a:rPr>
              <a:t>Given the detailed criteria and the patient's medical history, Mrs. Watsica does not fully meet the eligibility requirements for any of the clinical trials listed. The primary reasons include prior radiation therapy, language requirements, and specific diagnostic or treatment history not aligning with the trial criteria.</a:t>
            </a: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p:txBody>
      </p:sp>
      <p:sp>
        <p:nvSpPr>
          <p:cNvPr id="901" name="Google Shape;901;g2f070494b7e_0_24"/>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902" name="Google Shape;902;g2f070494b7e_0_2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p:txBody>
      </p:sp>
      <p:sp>
        <p:nvSpPr>
          <p:cNvPr id="903" name="Google Shape;903;g2f070494b7e_0_24"/>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g2f056f3502a_0_0"/>
          <p:cNvSpPr txBox="1"/>
          <p:nvPr>
            <p:ph type="title"/>
          </p:nvPr>
        </p:nvSpPr>
        <p:spPr>
          <a:xfrm>
            <a:off x="457200" y="419100"/>
            <a:ext cx="11277600" cy="762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Illustrative results from approach 4, page 1</a:t>
            </a:r>
            <a:endParaRPr/>
          </a:p>
        </p:txBody>
      </p:sp>
      <p:sp>
        <p:nvSpPr>
          <p:cNvPr id="910" name="Google Shape;910;g2f056f3502a_0_0"/>
          <p:cNvSpPr txBox="1"/>
          <p:nvPr>
            <p:ph idx="1" type="body"/>
          </p:nvPr>
        </p:nvSpPr>
        <p:spPr>
          <a:xfrm>
            <a:off x="952500" y="1179514"/>
            <a:ext cx="10287000" cy="5030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Based on the provided patient summary and the clinical trial eligibility criteria, Mrs. Paulita78 Watsica258 does not match the criteria for any of the clinical trials listed. Here is a detailed explanation of why she does not meet the eligibility criteria for each trial:</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 NCT04360330</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**Inclusion Criteria:**</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1. Female, ≥ 50 years of age. **(Eligible)**</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2. Oncotype or MammaPrint diagnosis results are required prior to the start of treatment. **(Not specified in patient summary)**</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3. Histologically confirmed invasive breast cancer. **(Eligible)**</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4. Clinical stage T1N0M0. **(Eligible)**</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5. Receptor status: ER/PR positive and HER2 negative. **(Not specified in patient summary)**</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6. Unifocal breast cancer. **(Not specified in patient summary)**</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7. ECOG 0, 1. **(Not specified in patient summary)**</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8. Ability to undergo MRI. **(Not specified in patient summary)**</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9. WOCBP must agree to use adequate contraception or agree to undergo sexual abstinence. **(Not applicable as she is postmenopausal)**</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10. Ability to understand the investigational nature, potential risks and benefits of the research study and willingness to sign the written informed consent and HIPAA document(s). **(Eligible)**</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**Exclusion Criteria:**</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1. Patients without histologically confirmed invasive breast cancer. **(Eligible)**</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2. Patients without Oncotype or MammaPrint diagnosis results at the start of treatment. **(Not specified in patient summary)**</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3. Patients with metastatic disease. **(Eligible)**</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4. ECOG 2, 3, 4. **(Not specified in patient summary)**</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5. Patients that are unable to undergo MRI. **(Not specified in patient summary)**</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6. Prior history of radiation to the chest. **(Not eligible due to radiation therapy in 2020)**</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7. History of collagenous disease. **(Eligible)**</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8. Any serious medical or psychiatric illness/condition likely to interfere or limit compliance with study requirements/treatment. **(Eligible)**</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9. Diagnosis of another primary malignancy within the last 5 years. **(Eligible)**</a:t>
            </a:r>
            <a:endParaRPr sz="11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333333"/>
                </a:solidFill>
                <a:latin typeface="Times New Roman"/>
                <a:ea typeface="Times New Roman"/>
                <a:cs typeface="Times New Roman"/>
                <a:sym typeface="Times New Roman"/>
              </a:rPr>
              <a:t>10. Patients unable to consent, who are pregnant or nursing, or are prisoners. **(Eligible)**</a:t>
            </a:r>
            <a:endParaRPr sz="1100">
              <a:latin typeface="Times New Roman"/>
              <a:ea typeface="Times New Roman"/>
              <a:cs typeface="Times New Roman"/>
              <a:sym typeface="Times New Roman"/>
            </a:endParaRPr>
          </a:p>
        </p:txBody>
      </p:sp>
      <p:sp>
        <p:nvSpPr>
          <p:cNvPr id="911" name="Google Shape;911;g2f056f3502a_0_0"/>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912" name="Google Shape;912;g2f056f3502a_0_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p:txBody>
      </p:sp>
      <p:sp>
        <p:nvSpPr>
          <p:cNvPr id="913" name="Google Shape;913;g2f056f3502a_0_0"/>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g2f056f3502a_0_8"/>
          <p:cNvSpPr txBox="1"/>
          <p:nvPr>
            <p:ph type="title"/>
          </p:nvPr>
        </p:nvSpPr>
        <p:spPr>
          <a:xfrm>
            <a:off x="457200" y="419100"/>
            <a:ext cx="11277600" cy="762000"/>
          </a:xfrm>
          <a:prstGeom prst="rect">
            <a:avLst/>
          </a:prstGeom>
        </p:spPr>
        <p:txBody>
          <a:bodyPr anchorCtr="0" anchor="t" bIns="0" lIns="0" spcFirstLastPara="1" rIns="0" wrap="square" tIns="0">
            <a:normAutofit/>
          </a:bodyPr>
          <a:lstStyle/>
          <a:p>
            <a:pPr indent="0" lvl="0" marL="0" rtl="0" algn="l">
              <a:spcBef>
                <a:spcPts val="0"/>
              </a:spcBef>
              <a:spcAft>
                <a:spcPts val="0"/>
              </a:spcAft>
              <a:buClr>
                <a:schemeClr val="dk1"/>
              </a:buClr>
              <a:buSzPts val="1100"/>
              <a:buFont typeface="Arial"/>
              <a:buNone/>
            </a:pPr>
            <a:r>
              <a:rPr lang="en-US"/>
              <a:t>Illustrative results from approach 4, page 2</a:t>
            </a:r>
            <a:endParaRPr/>
          </a:p>
        </p:txBody>
      </p:sp>
      <p:sp>
        <p:nvSpPr>
          <p:cNvPr id="920" name="Google Shape;920;g2f056f3502a_0_8"/>
          <p:cNvSpPr txBox="1"/>
          <p:nvPr>
            <p:ph idx="1" type="body"/>
          </p:nvPr>
        </p:nvSpPr>
        <p:spPr>
          <a:xfrm>
            <a:off x="952500" y="1179514"/>
            <a:ext cx="10287000" cy="5030700"/>
          </a:xfrm>
          <a:prstGeom prst="rect">
            <a:avLst/>
          </a:prstGeom>
        </p:spPr>
        <p:txBody>
          <a:bodyPr anchorCtr="0" anchor="t" bIns="0" lIns="0" spcFirstLastPara="1" rIns="0" wrap="square" tIns="0">
            <a:normAutofit/>
          </a:bodyPr>
          <a:lstStyle/>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 NCT05889390</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**Inclusion Criteria:**</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 At least 18 years of age.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2. Female patient.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3. Life expectancy ≥ 6 months.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4. De novo histological/cytological diagnosis of HER2-negative breast tumor involving one breast.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5. Diagnosis of breast tumor ≤ 40 days. **(Not eligible, diagnosed in 2020)**</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6. Locally advanced stage disease (stage II and III) requiring neoadjuvant treatment. **(Not eligible, Stage 1A)**</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7. ECOG status: 0-2.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8. Suitable for and designated by the investigator for neoadjuvant therapy.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9. Willingness to participate in the trial and signed the informed consent form for the protocol.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**Exclusion Criteria:**</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 Patient is ≤ 18 years of age.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2. Tumor of both breasts.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3. Diagnosis of breast tumor &gt; 40 days. **(Not eligible, diagnosed in 2020)**</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4. HER2 positive breast tumor.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5. Has already received some anticancer therapy. **(Not eligible, received radiation therapy)**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6. Any previous cancer requiring anti-tumor treatment within 5 years prior to selection.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7. Co-existing serious diseases. **(Eligible)**</a:t>
            </a:r>
            <a:endParaRPr/>
          </a:p>
        </p:txBody>
      </p:sp>
      <p:sp>
        <p:nvSpPr>
          <p:cNvPr id="921" name="Google Shape;921;g2f056f3502a_0_8"/>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922" name="Google Shape;922;g2f056f3502a_0_8"/>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g2f056f3502a_0_15"/>
          <p:cNvSpPr txBox="1"/>
          <p:nvPr>
            <p:ph type="title"/>
          </p:nvPr>
        </p:nvSpPr>
        <p:spPr>
          <a:xfrm>
            <a:off x="457200" y="419100"/>
            <a:ext cx="11277600" cy="762000"/>
          </a:xfrm>
          <a:prstGeom prst="rect">
            <a:avLst/>
          </a:prstGeom>
        </p:spPr>
        <p:txBody>
          <a:bodyPr anchorCtr="0" anchor="t" bIns="0" lIns="0" spcFirstLastPara="1" rIns="0" wrap="square" tIns="0">
            <a:normAutofit/>
          </a:bodyPr>
          <a:lstStyle/>
          <a:p>
            <a:pPr indent="0" lvl="0" marL="0" rtl="0" algn="l">
              <a:spcBef>
                <a:spcPts val="0"/>
              </a:spcBef>
              <a:spcAft>
                <a:spcPts val="0"/>
              </a:spcAft>
              <a:buClr>
                <a:schemeClr val="dk1"/>
              </a:buClr>
              <a:buSzPts val="1100"/>
              <a:buFont typeface="Arial"/>
              <a:buNone/>
            </a:pPr>
            <a:r>
              <a:rPr lang="en-US"/>
              <a:t>Illustrative results from approach 4, page 3</a:t>
            </a:r>
            <a:endParaRPr/>
          </a:p>
        </p:txBody>
      </p:sp>
      <p:sp>
        <p:nvSpPr>
          <p:cNvPr id="929" name="Google Shape;929;g2f056f3502a_0_15"/>
          <p:cNvSpPr txBox="1"/>
          <p:nvPr>
            <p:ph idx="1" type="body"/>
          </p:nvPr>
        </p:nvSpPr>
        <p:spPr>
          <a:xfrm>
            <a:off x="952500" y="1179514"/>
            <a:ext cx="10287000" cy="5030700"/>
          </a:xfrm>
          <a:prstGeom prst="rect">
            <a:avLst/>
          </a:prstGeom>
        </p:spPr>
        <p:txBody>
          <a:bodyPr anchorCtr="0" anchor="t" bIns="0" lIns="0" spcFirstLastPara="1" rIns="0" wrap="square" tIns="0">
            <a:normAutofit/>
          </a:bodyPr>
          <a:lstStyle/>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 NCT04481932</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**Inclusion Criteria:**</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 Female between 18 and 70 years old.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2. Histologically confirmed as invasive breast cancer.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3. ECOG PS 0-1.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4. The expected survival time is not less than 12 weeks.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5. Standard immunohistochemical HER2-positive breast cancer patients.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6. The status of hormone receptors (ER and PR) can be known.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7. Clinical examination or imaging examination of primary lesion &gt;2cm.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8. Patients who are operable and have not received any previous anti-tumor therapy. **(Not eligible, received radiation therapy)**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9. Echocardiography indicated left ventricular ejection fraction (LVEF)≥55%.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10. Adequate organ and bone marrow function.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11. I have agreed and signed the informed consent.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**Exclusion Criteria:**</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 Have received any previous anti-tumor treatment for primary invasive breast cancer. **(Not eligible, received radiation therapy)**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2. Previous (&lt;10 years) or other malignant tumors.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3. Metastatic breast cancer (M1), bilateral or ipsilateral multifocal breast cancer.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4. Uncontrolled hypertension, systolic blood pressure &gt; 150 MMHG and/or diastolic blood pressure &gt; 100 MMHG.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5. Receive other anti-tumor treatments within 4 weeks before enrollment.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6. Inability to swallow, intestinal obstruction or other factors affecting the use and absorption of medication.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7. Persons with allergic constitution or known history of allergy to the drug components of the program.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8. The patient has a severe concomitant disease or other conditions that the researcher considers inappropriate for the patient to participate in the study.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9. Non-surgically sterilized female patients of childbearing age must have negative serum or urine HCG tests within 14 days prior to study inclusion. **(Not applicable as she is postmenopausal)**</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10. Other circumstances deemed inappropriate for inclusion by the researcher. **(Eligible)**</a:t>
            </a:r>
            <a:endParaRPr sz="1100">
              <a:solidFill>
                <a:srgbClr val="333333"/>
              </a:solidFill>
              <a:latin typeface="Times New Roman"/>
              <a:ea typeface="Times New Roman"/>
              <a:cs typeface="Times New Roman"/>
              <a:sym typeface="Times New Roman"/>
            </a:endParaRPr>
          </a:p>
        </p:txBody>
      </p:sp>
      <p:sp>
        <p:nvSpPr>
          <p:cNvPr id="930" name="Google Shape;930;g2f056f3502a_0_15"/>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931" name="Google Shape;931;g2f056f3502a_0_15"/>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g2f056f3502a_0_22"/>
          <p:cNvSpPr txBox="1"/>
          <p:nvPr>
            <p:ph type="title"/>
          </p:nvPr>
        </p:nvSpPr>
        <p:spPr>
          <a:xfrm>
            <a:off x="457200" y="419100"/>
            <a:ext cx="11277600" cy="762000"/>
          </a:xfrm>
          <a:prstGeom prst="rect">
            <a:avLst/>
          </a:prstGeom>
        </p:spPr>
        <p:txBody>
          <a:bodyPr anchorCtr="0" anchor="t" bIns="0" lIns="0" spcFirstLastPara="1" rIns="0" wrap="square" tIns="0">
            <a:normAutofit/>
          </a:bodyPr>
          <a:lstStyle/>
          <a:p>
            <a:pPr indent="0" lvl="0" marL="0" rtl="0" algn="l">
              <a:spcBef>
                <a:spcPts val="0"/>
              </a:spcBef>
              <a:spcAft>
                <a:spcPts val="0"/>
              </a:spcAft>
              <a:buClr>
                <a:schemeClr val="dk1"/>
              </a:buClr>
              <a:buSzPts val="1100"/>
              <a:buFont typeface="Arial"/>
              <a:buNone/>
            </a:pPr>
            <a:r>
              <a:rPr lang="en-US"/>
              <a:t>Illustrative results from approach 4, page 4</a:t>
            </a:r>
            <a:endParaRPr/>
          </a:p>
        </p:txBody>
      </p:sp>
      <p:sp>
        <p:nvSpPr>
          <p:cNvPr id="938" name="Google Shape;938;g2f056f3502a_0_22"/>
          <p:cNvSpPr txBox="1"/>
          <p:nvPr>
            <p:ph idx="1" type="body"/>
          </p:nvPr>
        </p:nvSpPr>
        <p:spPr>
          <a:xfrm>
            <a:off x="952500" y="1179514"/>
            <a:ext cx="10287000" cy="5030700"/>
          </a:xfrm>
          <a:prstGeom prst="rect">
            <a:avLst/>
          </a:prstGeom>
        </p:spPr>
        <p:txBody>
          <a:bodyPr anchorCtr="0" anchor="t" bIns="0" lIns="0" spcFirstLastPara="1" rIns="0" wrap="square" tIns="0">
            <a:normAutofit fontScale="85000" lnSpcReduction="20000"/>
          </a:bodyPr>
          <a:lstStyle/>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 NCT04913064</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**Inclusion Criteria:**</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 Postmenopausal women who have increased risk of breast cancer and high BMI ≥ 30 kg/m².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2. The study population will consist of women with a relative risk of developing breast cancer that is at least &gt; 2 x that of the general population for their age group based on any of the following: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3. Body mass index (BMI) ≥ 30 (Asian BMI ≥ 25 kg/m²).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4. Postmenopausal, defined as continuous absence of menstruation for 12+ months.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5. Bilateral mammogram within the 12 months prior to study enrollment that is read as not suspicious for breast cancer.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6. Serum creatinine of 1.5 X upper limit of institutional norm or less.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7. Total bilirubin of 1.5 X upper limit of institutional norm or less.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8. ALT and AST of less than 2 X upper limit of institutional norm or less.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9. Hemoglobin of 9.0 gm/dL or more.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10. Platelets of 100,000/mm³ or more.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11. Total white blood cell (WBC) of 3500/mm³.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12. Absolute neutrophil count (ANC) of 1500/mm³ or more.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13. Must be willing to have about 40-50 ml of blood drawn at 0 and 3 months.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14. Must be able to swallow pills.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15. This study will assess WBM powder in postmenopausal women of 21 years of age or older.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16. Participants will have ECOG performance status 0 or 1.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17. The effects of WBM on the developing fetus are unknown. Pregnant and women with childbearing potential are not eligible to participate in this study of postmenopausal women at high risk of breast cancer.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18. All subjects must have the ability to understand and the willingness to sign a written informed consent.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19. Prior therapies, including chemoprevention or adjuvant therapies, must have been completed for 6 or more months prior to study entry. **(Not eligible, received radiation therapy in 2020)**</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**Exclusion Criteria:**</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 Active malignancy within the past 5 years with the exception of non-melanoma skin cancer or carcinoma in situ of the cervix.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2. Ongoing chemotherapy, radiation therapy, or other cancer-related treatment. **(Not eligible, received radiation therapy in 2020)**</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3. History of a bleeding tendency or current use of Coumadin or other anticoagulants.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4. Concurrent use of hormone-modifying medications including systemic hormone replacement therapy.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5. Concurrent use of immunosuppressant medications.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6. Uncontrolled intercurrent illness.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7. Chronic use of any herbal or dietary supplement containing mushrooms within the 3 months prior to entry on the study.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8. Treatment with other investigational agents.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9. Premenopausal status.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10. Known sensitivity or allergic reactions attributed to compounds of similar chemical or biologic composition to WBM.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11. Subjects on a standing regimen of full dose aspirin (≥ 325 mg/day), NSAIDs or NSAID-containing products. **(Not specified in patient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12. Any other condition that would, in the Investigator's judgment, contraindicate the patient's participation in the clinical study due to safety concerns with clinical study procedures.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13. Subjects, who in the opinion of the investigator, may not be able to comply with the safety monitoring requirements of the study. **(Eligible)**</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 Summary</a:t>
            </a:r>
            <a:endParaRPr sz="1100">
              <a:solidFill>
                <a:srgbClr val="33333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100">
                <a:solidFill>
                  <a:srgbClr val="333333"/>
                </a:solidFill>
                <a:latin typeface="Times New Roman"/>
                <a:ea typeface="Times New Roman"/>
                <a:cs typeface="Times New Roman"/>
                <a:sym typeface="Times New Roman"/>
              </a:rPr>
              <a:t>Mrs. Watsica does not meet the eligibility criteria for any of the clinical trials due to various reasons such as prior radiation therapy, lack of specific diagnostic results (e.g., Oncotype or MammaPrint), and the timing of her diagnosis. Therefore, she is not eligible for any of the listed clinical trials.</a:t>
            </a:r>
            <a:endParaRPr sz="1100">
              <a:solidFill>
                <a:srgbClr val="333333"/>
              </a:solidFill>
              <a:latin typeface="Times New Roman"/>
              <a:ea typeface="Times New Roman"/>
              <a:cs typeface="Times New Roman"/>
              <a:sym typeface="Times New Roman"/>
            </a:endParaRPr>
          </a:p>
        </p:txBody>
      </p:sp>
      <p:sp>
        <p:nvSpPr>
          <p:cNvPr id="939" name="Google Shape;939;g2f056f3502a_0_22"/>
          <p:cNvSpPr txBox="1"/>
          <p:nvPr>
            <p:ph idx="12" type="sldNum"/>
          </p:nvPr>
        </p:nvSpPr>
        <p:spPr>
          <a:xfrm>
            <a:off x="11440302" y="6500474"/>
            <a:ext cx="381000" cy="3576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940" name="Google Shape;940;g2f056f3502a_0_22"/>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 August 2024</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g2f08f4a1049_0_440"/>
          <p:cNvSpPr txBox="1"/>
          <p:nvPr>
            <p:ph type="title"/>
          </p:nvPr>
        </p:nvSpPr>
        <p:spPr>
          <a:xfrm>
            <a:off x="408950" y="355302"/>
            <a:ext cx="11461800" cy="762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accent1"/>
              </a:buClr>
              <a:buSzPts val="3600"/>
              <a:buFont typeface="Arial"/>
              <a:buNone/>
            </a:pPr>
            <a:r>
              <a:rPr lang="en-US"/>
              <a:t>S3</a:t>
            </a:r>
            <a:r>
              <a:rPr lang="en-US"/>
              <a:t>: Detailed Results of LLM Evaluation</a:t>
            </a:r>
            <a:endParaRPr>
              <a:latin typeface="Arial"/>
              <a:ea typeface="Arial"/>
              <a:cs typeface="Arial"/>
              <a:sym typeface="Arial"/>
            </a:endParaRPr>
          </a:p>
        </p:txBody>
      </p:sp>
      <p:sp>
        <p:nvSpPr>
          <p:cNvPr id="946" name="Google Shape;946;g2f08f4a1049_0_440"/>
          <p:cNvSpPr txBox="1"/>
          <p:nvPr>
            <p:ph idx="12" type="sldNum"/>
          </p:nvPr>
        </p:nvSpPr>
        <p:spPr>
          <a:xfrm>
            <a:off x="9879108" y="6500813"/>
            <a:ext cx="1371600" cy="357300"/>
          </a:xfrm>
          <a:prstGeom prst="rect">
            <a:avLst/>
          </a:prstGeom>
          <a:noFill/>
          <a:ln>
            <a:noFill/>
          </a:ln>
        </p:spPr>
        <p:txBody>
          <a:bodyPr anchorCtr="0" anchor="ctr" bIns="0" lIns="91425" spcFirstLastPara="1" rIns="91425" wrap="square" tIns="0">
            <a:noAutofit/>
          </a:bodyPr>
          <a:lstStyle/>
          <a:p>
            <a:pPr indent="0" lvl="0" marL="0" marR="0" rtl="0" algn="r">
              <a:lnSpc>
                <a:spcPct val="100000"/>
              </a:lnSpc>
              <a:spcBef>
                <a:spcPts val="0"/>
              </a:spcBef>
              <a:spcAft>
                <a:spcPts val="0"/>
              </a:spcAft>
              <a:buNone/>
            </a:pPr>
            <a:r>
              <a:rPr b="0" lang="en-US">
                <a:solidFill>
                  <a:srgbClr val="7F7F7F"/>
                </a:solidFill>
              </a:rPr>
              <a:t>6</a:t>
            </a:r>
            <a:r>
              <a:rPr b="0" lang="en-US">
                <a:solidFill>
                  <a:srgbClr val="7F7F7F"/>
                </a:solidFill>
              </a:rPr>
              <a:t> August 2024</a:t>
            </a:r>
            <a:endParaRPr b="0">
              <a:solidFill>
                <a:srgbClr val="7F7F7F"/>
              </a:solidFill>
            </a:endParaRPr>
          </a:p>
        </p:txBody>
      </p:sp>
      <p:sp>
        <p:nvSpPr>
          <p:cNvPr id="947" name="Google Shape;947;g2f08f4a1049_0_440"/>
          <p:cNvSpPr txBox="1"/>
          <p:nvPr>
            <p:ph idx="10" type="dt"/>
          </p:nvPr>
        </p:nvSpPr>
        <p:spPr>
          <a:xfrm>
            <a:off x="11811000" y="6500813"/>
            <a:ext cx="381000" cy="357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948" name="Google Shape;948;g2f08f4a1049_0_440"/>
          <p:cNvSpPr txBox="1"/>
          <p:nvPr>
            <p:ph idx="1" type="body"/>
          </p:nvPr>
        </p:nvSpPr>
        <p:spPr>
          <a:xfrm>
            <a:off x="308600" y="674925"/>
            <a:ext cx="11662500" cy="658500"/>
          </a:xfrm>
          <a:prstGeom prst="rect">
            <a:avLst/>
          </a:prstGeom>
          <a:noFill/>
          <a:ln>
            <a:noFill/>
          </a:ln>
        </p:spPr>
        <p:txBody>
          <a:bodyPr anchorCtr="0" anchor="t" bIns="0" lIns="0" spcFirstLastPara="1" rIns="0" wrap="square" tIns="0">
            <a:normAutofit/>
          </a:bodyPr>
          <a:lstStyle/>
          <a:p>
            <a:pPr indent="0" lvl="0" marL="0" rtl="0" algn="just">
              <a:lnSpc>
                <a:spcPct val="115000"/>
              </a:lnSpc>
              <a:spcBef>
                <a:spcPts val="0"/>
              </a:spcBef>
              <a:spcAft>
                <a:spcPts val="0"/>
              </a:spcAft>
              <a:buNone/>
            </a:pPr>
            <a:r>
              <a:t/>
            </a:r>
            <a:endParaRPr sz="1900"/>
          </a:p>
          <a:p>
            <a:pPr indent="-234950" lvl="0" marL="228600" rtl="0" algn="just">
              <a:lnSpc>
                <a:spcPct val="115000"/>
              </a:lnSpc>
              <a:spcBef>
                <a:spcPts val="0"/>
              </a:spcBef>
              <a:spcAft>
                <a:spcPts val="0"/>
              </a:spcAft>
              <a:buSzPts val="1900"/>
              <a:buChar char="•"/>
            </a:pPr>
            <a:r>
              <a:rPr lang="en-US" sz="1900"/>
              <a:t>The table below shows results of evaluation across the four aforementioned approaches.</a:t>
            </a:r>
            <a:endParaRPr sz="1900"/>
          </a:p>
        </p:txBody>
      </p:sp>
      <p:sp>
        <p:nvSpPr>
          <p:cNvPr id="949" name="Google Shape;949;g2f08f4a1049_0_440"/>
          <p:cNvSpPr txBox="1"/>
          <p:nvPr>
            <p:ph idx="1" type="body"/>
          </p:nvPr>
        </p:nvSpPr>
        <p:spPr>
          <a:xfrm>
            <a:off x="457200" y="5419500"/>
            <a:ext cx="11662500" cy="1019400"/>
          </a:xfrm>
          <a:prstGeom prst="rect">
            <a:avLst/>
          </a:prstGeom>
          <a:noFill/>
          <a:ln>
            <a:noFill/>
          </a:ln>
        </p:spPr>
        <p:txBody>
          <a:bodyPr anchorCtr="0" anchor="t" bIns="0" lIns="0" spcFirstLastPara="1" rIns="0" wrap="square" tIns="0">
            <a:normAutofit fontScale="62500"/>
          </a:bodyPr>
          <a:lstStyle/>
          <a:p>
            <a:pPr indent="0" lvl="0" marL="0" rtl="0" algn="just">
              <a:lnSpc>
                <a:spcPct val="115000"/>
              </a:lnSpc>
              <a:spcBef>
                <a:spcPts val="0"/>
              </a:spcBef>
              <a:spcAft>
                <a:spcPts val="0"/>
              </a:spcAft>
              <a:buNone/>
            </a:pPr>
            <a:r>
              <a:t/>
            </a:r>
            <a:endParaRPr sz="1900"/>
          </a:p>
          <a:p>
            <a:pPr indent="0" lvl="0" marL="0" rtl="0" algn="just">
              <a:lnSpc>
                <a:spcPct val="115000"/>
              </a:lnSpc>
              <a:spcBef>
                <a:spcPts val="0"/>
              </a:spcBef>
              <a:spcAft>
                <a:spcPts val="0"/>
              </a:spcAft>
              <a:buNone/>
            </a:pPr>
            <a:r>
              <a:rPr lang="en-US" sz="1900"/>
              <a:t>The table provides additional context regarding the nature of the errors encountered when using the LLM with the 4 approaches. Worthy of note is that on rare occasions approaches 3 and 4 showed a type of error whereby the model displayed the correct age inclusion </a:t>
            </a:r>
            <a:r>
              <a:rPr lang="en-US" sz="1900"/>
              <a:t>criteria and correct age of the patient yet did not correctly determine if the patient is eligible; e.g. a case when the model correctly states that the age eligibility of a trial ranges from 18 to 70 and that the patient age is 65 old yet the model also states that the patient’s age is not suitable for the trial. Errors of such nature are rare and are includicated as “age error”.</a:t>
            </a:r>
            <a:endParaRPr sz="1900"/>
          </a:p>
        </p:txBody>
      </p:sp>
      <p:sp>
        <p:nvSpPr>
          <p:cNvPr id="950" name="Google Shape;950;g2f08f4a1049_0_440"/>
          <p:cNvSpPr txBox="1"/>
          <p:nvPr>
            <p:ph idx="1" type="body"/>
          </p:nvPr>
        </p:nvSpPr>
        <p:spPr>
          <a:xfrm>
            <a:off x="2997900" y="4917175"/>
            <a:ext cx="5510400" cy="653100"/>
          </a:xfrm>
          <a:prstGeom prst="rect">
            <a:avLst/>
          </a:prstGeom>
          <a:noFill/>
          <a:ln>
            <a:noFill/>
          </a:ln>
        </p:spPr>
        <p:txBody>
          <a:bodyPr anchorCtr="0" anchor="t" bIns="0" lIns="0" spcFirstLastPara="1" rIns="0" wrap="square" tIns="0">
            <a:normAutofit/>
          </a:bodyPr>
          <a:lstStyle/>
          <a:p>
            <a:pPr indent="0" lvl="0" marL="0" rtl="0" algn="just">
              <a:lnSpc>
                <a:spcPct val="115000"/>
              </a:lnSpc>
              <a:spcBef>
                <a:spcPts val="0"/>
              </a:spcBef>
              <a:spcAft>
                <a:spcPts val="0"/>
              </a:spcAft>
              <a:buNone/>
            </a:pPr>
            <a:r>
              <a:t/>
            </a:r>
            <a:endParaRPr sz="1900"/>
          </a:p>
          <a:p>
            <a:pPr indent="0" lvl="0" marL="228600" rtl="0" algn="just">
              <a:lnSpc>
                <a:spcPct val="115000"/>
              </a:lnSpc>
              <a:spcBef>
                <a:spcPts val="0"/>
              </a:spcBef>
              <a:spcAft>
                <a:spcPts val="0"/>
              </a:spcAft>
              <a:buNone/>
            </a:pPr>
            <a:r>
              <a:rPr lang="en-US" sz="1000">
                <a:solidFill>
                  <a:schemeClr val="dk1"/>
                </a:solidFill>
              </a:rPr>
              <a:t>** The model returned more than 4 candidate trials, the first 4 were tested for this evaluation.</a:t>
            </a:r>
            <a:endParaRPr sz="1900"/>
          </a:p>
        </p:txBody>
      </p:sp>
      <p:pic>
        <p:nvPicPr>
          <p:cNvPr id="951" name="Google Shape;951;g2f08f4a1049_0_440"/>
          <p:cNvPicPr preferRelativeResize="0"/>
          <p:nvPr/>
        </p:nvPicPr>
        <p:blipFill rotWithShape="1">
          <a:blip r:embed="rId3">
            <a:alphaModFix/>
          </a:blip>
          <a:srcRect b="0" l="0" r="0" t="52916"/>
          <a:stretch/>
        </p:blipFill>
        <p:spPr>
          <a:xfrm>
            <a:off x="720138" y="1333427"/>
            <a:ext cx="10751713" cy="40241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2f0971de5ab_0_27"/>
          <p:cNvSpPr txBox="1"/>
          <p:nvPr>
            <p:ph type="title"/>
          </p:nvPr>
        </p:nvSpPr>
        <p:spPr>
          <a:xfrm>
            <a:off x="457200" y="419100"/>
            <a:ext cx="11277600" cy="7620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3600"/>
              <a:buFont typeface="Arial"/>
              <a:buNone/>
            </a:pPr>
            <a:r>
              <a:rPr lang="en-US"/>
              <a:t>ClinicalTrials.gov Eligibility Criteria</a:t>
            </a:r>
            <a:endParaRPr/>
          </a:p>
        </p:txBody>
      </p:sp>
      <p:sp>
        <p:nvSpPr>
          <p:cNvPr id="545" name="Google Shape;545;g2f0971de5ab_0_27"/>
          <p:cNvSpPr txBox="1"/>
          <p:nvPr>
            <p:ph idx="4294967295" type="sldNum"/>
          </p:nvPr>
        </p:nvSpPr>
        <p:spPr>
          <a:xfrm>
            <a:off x="11811000" y="6500813"/>
            <a:ext cx="381000" cy="357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46" name="Google Shape;546;g2f0971de5ab_0_27"/>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a:t>
            </a:r>
            <a:r>
              <a:rPr lang="en-US"/>
              <a:t> August 2024</a:t>
            </a:r>
            <a:endParaRPr/>
          </a:p>
        </p:txBody>
      </p:sp>
      <p:pic>
        <p:nvPicPr>
          <p:cNvPr id="547" name="Google Shape;547;g2f0971de5ab_0_27"/>
          <p:cNvPicPr preferRelativeResize="0"/>
          <p:nvPr/>
        </p:nvPicPr>
        <p:blipFill>
          <a:blip r:embed="rId3">
            <a:alphaModFix/>
          </a:blip>
          <a:stretch>
            <a:fillRect/>
          </a:stretch>
        </p:blipFill>
        <p:spPr>
          <a:xfrm>
            <a:off x="1343475" y="1239600"/>
            <a:ext cx="9505050" cy="52027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2f0971de5ab_0_35"/>
          <p:cNvSpPr txBox="1"/>
          <p:nvPr>
            <p:ph type="title"/>
          </p:nvPr>
        </p:nvSpPr>
        <p:spPr>
          <a:xfrm>
            <a:off x="457200" y="419100"/>
            <a:ext cx="11277600" cy="7620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3600"/>
              <a:buFont typeface="Arial"/>
              <a:buNone/>
            </a:pPr>
            <a:r>
              <a:rPr lang="en-US"/>
              <a:t>Aim of the Project</a:t>
            </a:r>
            <a:endParaRPr/>
          </a:p>
        </p:txBody>
      </p:sp>
      <p:sp>
        <p:nvSpPr>
          <p:cNvPr id="553" name="Google Shape;553;g2f0971de5ab_0_35"/>
          <p:cNvSpPr txBox="1"/>
          <p:nvPr>
            <p:ph idx="1" type="body"/>
          </p:nvPr>
        </p:nvSpPr>
        <p:spPr>
          <a:xfrm>
            <a:off x="401975" y="1181100"/>
            <a:ext cx="11104200" cy="5029200"/>
          </a:xfrm>
          <a:prstGeom prst="rect">
            <a:avLst/>
          </a:prstGeom>
          <a:noFill/>
          <a:ln>
            <a:noFill/>
          </a:ln>
        </p:spPr>
        <p:txBody>
          <a:bodyPr anchorCtr="0" anchor="t" bIns="0" lIns="0" spcFirstLastPara="1" rIns="0" wrap="square" tIns="0">
            <a:normAutofit/>
          </a:bodyPr>
          <a:lstStyle/>
          <a:p>
            <a:pPr indent="-241300" lvl="0" marL="228600" rtl="0" algn="just">
              <a:lnSpc>
                <a:spcPct val="100000"/>
              </a:lnSpc>
              <a:spcBef>
                <a:spcPts val="0"/>
              </a:spcBef>
              <a:spcAft>
                <a:spcPts val="0"/>
              </a:spcAft>
              <a:buClr>
                <a:srgbClr val="323F4F"/>
              </a:buClr>
              <a:buSzPts val="2000"/>
              <a:buChar char="•"/>
            </a:pPr>
            <a:r>
              <a:rPr b="1" lang="en-US"/>
              <a:t>Primary Goal:</a:t>
            </a:r>
            <a:r>
              <a:rPr lang="en-US"/>
              <a:t> Evaluate different large language model (LLM) approaches to identify clinical trials for which a patient is eligible.</a:t>
            </a:r>
            <a:endParaRPr/>
          </a:p>
          <a:p>
            <a:pPr indent="-241300" lvl="0" marL="228600" rtl="0" algn="just">
              <a:lnSpc>
                <a:spcPct val="100000"/>
              </a:lnSpc>
              <a:spcBef>
                <a:spcPts val="3000"/>
              </a:spcBef>
              <a:spcAft>
                <a:spcPts val="0"/>
              </a:spcAft>
              <a:buClr>
                <a:srgbClr val="323F4F"/>
              </a:buClr>
              <a:buSzPts val="2000"/>
              <a:buChar char="•"/>
            </a:pPr>
            <a:r>
              <a:rPr b="1" lang="en-US"/>
              <a:t>Comparison of Approaches:</a:t>
            </a:r>
            <a:r>
              <a:rPr lang="en-US"/>
              <a:t> Compare the effectiveness of various query methods and prompt-engineering techniques.</a:t>
            </a:r>
            <a:endParaRPr/>
          </a:p>
          <a:p>
            <a:pPr indent="-241300" lvl="0" marL="228600" rtl="0" algn="l">
              <a:lnSpc>
                <a:spcPct val="100000"/>
              </a:lnSpc>
              <a:spcBef>
                <a:spcPts val="3000"/>
              </a:spcBef>
              <a:spcAft>
                <a:spcPts val="0"/>
              </a:spcAft>
              <a:buSzPts val="2000"/>
              <a:buChar char="•"/>
            </a:pPr>
            <a:r>
              <a:rPr b="1" lang="en-US"/>
              <a:t>Retrieval-Augmented Generation:</a:t>
            </a:r>
            <a:r>
              <a:rPr lang="en-US"/>
              <a:t> Assess the performance of a Retrieval-Augmented Generation (RAG)-enabled LLM approach.</a:t>
            </a:r>
            <a:endParaRPr/>
          </a:p>
          <a:p>
            <a:pPr indent="-241300" lvl="0" marL="228600" rtl="0" algn="just">
              <a:lnSpc>
                <a:spcPct val="100000"/>
              </a:lnSpc>
              <a:spcBef>
                <a:spcPts val="3000"/>
              </a:spcBef>
              <a:spcAft>
                <a:spcPts val="3000"/>
              </a:spcAft>
              <a:buSzPts val="2000"/>
              <a:buChar char="•"/>
            </a:pPr>
            <a:r>
              <a:rPr b="1" lang="en-US"/>
              <a:t>Outcomes:</a:t>
            </a:r>
            <a:r>
              <a:rPr lang="en-US"/>
              <a:t> Identify key features that result in better model performance in matching patients to </a:t>
            </a:r>
            <a:r>
              <a:rPr lang="en-US"/>
              <a:t>clinical</a:t>
            </a:r>
            <a:r>
              <a:rPr lang="en-US"/>
              <a:t> trials</a:t>
            </a:r>
            <a:endParaRPr/>
          </a:p>
        </p:txBody>
      </p:sp>
      <p:sp>
        <p:nvSpPr>
          <p:cNvPr id="554" name="Google Shape;554;g2f0971de5ab_0_35"/>
          <p:cNvSpPr txBox="1"/>
          <p:nvPr>
            <p:ph idx="4294967295" type="sldNum"/>
          </p:nvPr>
        </p:nvSpPr>
        <p:spPr>
          <a:xfrm>
            <a:off x="11811000" y="6500813"/>
            <a:ext cx="381000" cy="357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55" name="Google Shape;555;g2f0971de5ab_0_35"/>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a:t>
            </a:r>
            <a:r>
              <a:rPr lang="en-US"/>
              <a:t> August 2024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2f0971de5ab_5_6"/>
          <p:cNvSpPr txBox="1"/>
          <p:nvPr>
            <p:ph type="title"/>
          </p:nvPr>
        </p:nvSpPr>
        <p:spPr>
          <a:xfrm>
            <a:off x="457200" y="419100"/>
            <a:ext cx="11277600" cy="7620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3600"/>
              <a:buFont typeface="Arial"/>
              <a:buNone/>
            </a:pPr>
            <a:r>
              <a:rPr lang="en-US"/>
              <a:t>Data Source: ClinicalTrials.gov</a:t>
            </a:r>
            <a:endParaRPr/>
          </a:p>
        </p:txBody>
      </p:sp>
      <p:sp>
        <p:nvSpPr>
          <p:cNvPr id="561" name="Google Shape;561;g2f0971de5ab_5_6"/>
          <p:cNvSpPr txBox="1"/>
          <p:nvPr>
            <p:ph idx="1" type="body"/>
          </p:nvPr>
        </p:nvSpPr>
        <p:spPr>
          <a:xfrm>
            <a:off x="401975" y="1181100"/>
            <a:ext cx="11104200" cy="5029200"/>
          </a:xfrm>
          <a:prstGeom prst="rect">
            <a:avLst/>
          </a:prstGeom>
          <a:noFill/>
          <a:ln>
            <a:noFill/>
          </a:ln>
        </p:spPr>
        <p:txBody>
          <a:bodyPr anchorCtr="0" anchor="t" bIns="0" lIns="0" spcFirstLastPara="1" rIns="0" wrap="square" tIns="0">
            <a:normAutofit/>
          </a:bodyPr>
          <a:lstStyle/>
          <a:p>
            <a:pPr indent="-241300" lvl="0" marL="228600" rtl="0" algn="just">
              <a:lnSpc>
                <a:spcPct val="100000"/>
              </a:lnSpc>
              <a:spcBef>
                <a:spcPts val="0"/>
              </a:spcBef>
              <a:spcAft>
                <a:spcPts val="0"/>
              </a:spcAft>
              <a:buClr>
                <a:srgbClr val="323F4F"/>
              </a:buClr>
              <a:buSzPts val="2000"/>
              <a:buChar char="•"/>
            </a:pPr>
            <a:r>
              <a:rPr b="1" lang="en-US"/>
              <a:t>Source</a:t>
            </a:r>
            <a:r>
              <a:rPr b="1" lang="en-US"/>
              <a:t>:</a:t>
            </a:r>
            <a:r>
              <a:rPr lang="en-US"/>
              <a:t> </a:t>
            </a:r>
            <a:r>
              <a:rPr lang="en-US"/>
              <a:t>Clinical trial records obtained from ClinicalTrials.gov using their REST API.</a:t>
            </a:r>
            <a:endParaRPr/>
          </a:p>
          <a:p>
            <a:pPr indent="-241300" lvl="0" marL="228600" rtl="0" algn="just">
              <a:lnSpc>
                <a:spcPct val="100000"/>
              </a:lnSpc>
              <a:spcBef>
                <a:spcPts val="3000"/>
              </a:spcBef>
              <a:spcAft>
                <a:spcPts val="0"/>
              </a:spcAft>
              <a:buClr>
                <a:srgbClr val="323F4F"/>
              </a:buClr>
              <a:buSzPts val="2000"/>
              <a:buChar char="•"/>
            </a:pPr>
            <a:r>
              <a:rPr b="1" lang="en-US"/>
              <a:t>Unique Identifiers</a:t>
            </a:r>
            <a:r>
              <a:rPr b="1" lang="en-US"/>
              <a:t>:</a:t>
            </a:r>
            <a:r>
              <a:rPr lang="en-US"/>
              <a:t> </a:t>
            </a:r>
            <a:r>
              <a:rPr lang="en-US"/>
              <a:t>Each clinical study uniquely identified by a National Clinical Trial Identification Number (NCT Number).</a:t>
            </a:r>
            <a:endParaRPr/>
          </a:p>
          <a:p>
            <a:pPr indent="-241300" lvl="0" marL="228600" rtl="0" algn="l">
              <a:lnSpc>
                <a:spcPct val="100000"/>
              </a:lnSpc>
              <a:spcBef>
                <a:spcPts val="3000"/>
              </a:spcBef>
              <a:spcAft>
                <a:spcPts val="0"/>
              </a:spcAft>
              <a:buSzPts val="2000"/>
              <a:buChar char="•"/>
            </a:pPr>
            <a:r>
              <a:rPr b="1" lang="en-US"/>
              <a:t>Eligibility Criteria</a:t>
            </a:r>
            <a:r>
              <a:rPr b="1" lang="en-US"/>
              <a:t>:</a:t>
            </a:r>
            <a:r>
              <a:rPr lang="en-US"/>
              <a:t> </a:t>
            </a:r>
            <a:r>
              <a:rPr lang="en-US"/>
              <a:t>Provided as markup text with demarcated 'Inclusion Criteria' and 'Exclusion Criteria'.</a:t>
            </a:r>
            <a:endParaRPr/>
          </a:p>
          <a:p>
            <a:pPr indent="-241300" lvl="0" marL="228600" rtl="0" algn="l">
              <a:lnSpc>
                <a:spcPct val="100000"/>
              </a:lnSpc>
              <a:spcBef>
                <a:spcPts val="3000"/>
              </a:spcBef>
              <a:spcAft>
                <a:spcPts val="0"/>
              </a:spcAft>
              <a:buSzPts val="2000"/>
              <a:buChar char="•"/>
            </a:pPr>
            <a:r>
              <a:rPr b="1" lang="en-US"/>
              <a:t>Extracted Attributes: </a:t>
            </a:r>
            <a:r>
              <a:rPr lang="en-US"/>
              <a:t>NCT ID, Overall progress status, Start date, Conditions, Interventions, Locations, Primary completion date, Date posted and last updated, Study type, Current trial phase, and Eligibility criteria,</a:t>
            </a:r>
            <a:endParaRPr/>
          </a:p>
          <a:p>
            <a:pPr indent="-241300" lvl="0" marL="228600" rtl="0" algn="just">
              <a:lnSpc>
                <a:spcPct val="100000"/>
              </a:lnSpc>
              <a:spcBef>
                <a:spcPts val="3000"/>
              </a:spcBef>
              <a:spcAft>
                <a:spcPts val="3000"/>
              </a:spcAft>
              <a:buSzPts val="2000"/>
              <a:buChar char="•"/>
            </a:pPr>
            <a:r>
              <a:rPr b="1" lang="en-US"/>
              <a:t>Focus</a:t>
            </a:r>
            <a:r>
              <a:rPr b="1" lang="en-US"/>
              <a:t>:</a:t>
            </a:r>
            <a:r>
              <a:rPr lang="en-US"/>
              <a:t> </a:t>
            </a:r>
            <a:r>
              <a:rPr lang="en-US"/>
              <a:t>Only actively recruiting breast cancer clinical trials were included for thorough analysis.</a:t>
            </a:r>
            <a:endParaRPr/>
          </a:p>
        </p:txBody>
      </p:sp>
      <p:sp>
        <p:nvSpPr>
          <p:cNvPr id="562" name="Google Shape;562;g2f0971de5ab_5_6"/>
          <p:cNvSpPr txBox="1"/>
          <p:nvPr>
            <p:ph idx="4294967295" type="sldNum"/>
          </p:nvPr>
        </p:nvSpPr>
        <p:spPr>
          <a:xfrm>
            <a:off x="11811000" y="6500813"/>
            <a:ext cx="381000" cy="357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63" name="Google Shape;563;g2f0971de5ab_5_6"/>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a:t>
            </a:r>
            <a:r>
              <a:rPr lang="en-US"/>
              <a:t> August 2024</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2f0971de5ab_5_19"/>
          <p:cNvSpPr txBox="1"/>
          <p:nvPr>
            <p:ph type="title"/>
          </p:nvPr>
        </p:nvSpPr>
        <p:spPr>
          <a:xfrm>
            <a:off x="457200" y="419100"/>
            <a:ext cx="11277600" cy="7620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3600"/>
              <a:buFont typeface="Arial"/>
              <a:buNone/>
            </a:pPr>
            <a:r>
              <a:rPr lang="en-US"/>
              <a:t>Data Source: Synthea Synthetic Patients</a:t>
            </a:r>
            <a:endParaRPr/>
          </a:p>
        </p:txBody>
      </p:sp>
      <p:sp>
        <p:nvSpPr>
          <p:cNvPr id="569" name="Google Shape;569;g2f0971de5ab_5_19"/>
          <p:cNvSpPr txBox="1"/>
          <p:nvPr>
            <p:ph idx="1" type="body"/>
          </p:nvPr>
        </p:nvSpPr>
        <p:spPr>
          <a:xfrm>
            <a:off x="401975" y="1181100"/>
            <a:ext cx="11104200" cy="5029200"/>
          </a:xfrm>
          <a:prstGeom prst="rect">
            <a:avLst/>
          </a:prstGeom>
          <a:noFill/>
          <a:ln>
            <a:noFill/>
          </a:ln>
        </p:spPr>
        <p:txBody>
          <a:bodyPr anchorCtr="0" anchor="t" bIns="0" lIns="0" spcFirstLastPara="1" rIns="0" wrap="square" tIns="0">
            <a:normAutofit/>
          </a:bodyPr>
          <a:lstStyle/>
          <a:p>
            <a:pPr indent="-241300" lvl="0" marL="228600" rtl="0" algn="just">
              <a:lnSpc>
                <a:spcPct val="100000"/>
              </a:lnSpc>
              <a:spcBef>
                <a:spcPts val="0"/>
              </a:spcBef>
              <a:spcAft>
                <a:spcPts val="0"/>
              </a:spcAft>
              <a:buClr>
                <a:srgbClr val="323F4F"/>
              </a:buClr>
              <a:buSzPts val="2000"/>
              <a:buChar char="•"/>
            </a:pPr>
            <a:r>
              <a:rPr b="1" lang="en-US"/>
              <a:t>Source:</a:t>
            </a:r>
            <a:r>
              <a:rPr lang="en-US"/>
              <a:t> </a:t>
            </a:r>
            <a:r>
              <a:rPr lang="en-US"/>
              <a:t>Patient records obtained from Synthea, an open-source software generating HIPAA-compliant synthetic patient records.</a:t>
            </a:r>
            <a:endParaRPr/>
          </a:p>
          <a:p>
            <a:pPr indent="-241300" lvl="0" marL="228600" rtl="0" algn="just">
              <a:lnSpc>
                <a:spcPct val="100000"/>
              </a:lnSpc>
              <a:spcBef>
                <a:spcPts val="1000"/>
              </a:spcBef>
              <a:spcAft>
                <a:spcPts val="0"/>
              </a:spcAft>
              <a:buClr>
                <a:srgbClr val="323F4F"/>
              </a:buClr>
              <a:buSzPts val="2000"/>
              <a:buChar char="•"/>
            </a:pPr>
            <a:r>
              <a:rPr b="1" lang="en-US"/>
              <a:t>Composition</a:t>
            </a:r>
            <a:r>
              <a:rPr b="1" lang="en-US"/>
              <a:t>:</a:t>
            </a:r>
            <a:r>
              <a:rPr lang="en-US"/>
              <a:t> </a:t>
            </a:r>
            <a:endParaRPr/>
          </a:p>
          <a:p>
            <a:pPr indent="-258762" lvl="1" marL="693737" rtl="0" algn="just">
              <a:lnSpc>
                <a:spcPct val="100000"/>
              </a:lnSpc>
              <a:spcBef>
                <a:spcPts val="1000"/>
              </a:spcBef>
              <a:spcAft>
                <a:spcPts val="0"/>
              </a:spcAft>
              <a:buClr>
                <a:srgbClr val="323F4F"/>
              </a:buClr>
              <a:buSzPts val="2000"/>
              <a:buChar char="-"/>
            </a:pPr>
            <a:r>
              <a:rPr lang="en-US" sz="2000"/>
              <a:t>200 lifetime/longitudinal patient records.</a:t>
            </a:r>
            <a:endParaRPr/>
          </a:p>
          <a:p>
            <a:pPr indent="-258762" lvl="1" marL="693737" rtl="0" algn="just">
              <a:lnSpc>
                <a:spcPct val="100000"/>
              </a:lnSpc>
              <a:spcBef>
                <a:spcPts val="1000"/>
              </a:spcBef>
              <a:spcAft>
                <a:spcPts val="0"/>
              </a:spcAft>
              <a:buClr>
                <a:srgbClr val="323F4F"/>
              </a:buClr>
              <a:buSzPts val="2000"/>
              <a:buChar char="-"/>
            </a:pPr>
            <a:r>
              <a:rPr lang="en-US" sz="2000"/>
              <a:t>179 female breast cancer patients.</a:t>
            </a:r>
            <a:endParaRPr sz="2000"/>
          </a:p>
          <a:p>
            <a:pPr indent="-258762" lvl="1" marL="693737" rtl="0" algn="just">
              <a:lnSpc>
                <a:spcPct val="100000"/>
              </a:lnSpc>
              <a:spcBef>
                <a:spcPts val="1000"/>
              </a:spcBef>
              <a:spcAft>
                <a:spcPts val="0"/>
              </a:spcAft>
              <a:buClr>
                <a:srgbClr val="323F4F"/>
              </a:buClr>
              <a:buSzPts val="2000"/>
              <a:buChar char="-"/>
            </a:pPr>
            <a:r>
              <a:rPr lang="en-US" sz="2000"/>
              <a:t>14 male breast cancer patients.</a:t>
            </a:r>
            <a:endParaRPr sz="2000"/>
          </a:p>
          <a:p>
            <a:pPr indent="-258762" lvl="1" marL="693737" rtl="0" algn="just">
              <a:lnSpc>
                <a:spcPct val="100000"/>
              </a:lnSpc>
              <a:spcBef>
                <a:spcPts val="1000"/>
              </a:spcBef>
              <a:spcAft>
                <a:spcPts val="0"/>
              </a:spcAft>
              <a:buClr>
                <a:srgbClr val="323F4F"/>
              </a:buClr>
              <a:buSzPts val="2000"/>
              <a:buChar char="-"/>
            </a:pPr>
            <a:r>
              <a:rPr lang="en-US" sz="2000"/>
              <a:t>6 patients with assorted other cancers (lung, colorectal, prostate).</a:t>
            </a:r>
            <a:endParaRPr sz="2000"/>
          </a:p>
          <a:p>
            <a:pPr indent="-241300" lvl="0" marL="228600" rtl="0" algn="just">
              <a:lnSpc>
                <a:spcPct val="100000"/>
              </a:lnSpc>
              <a:spcBef>
                <a:spcPts val="1000"/>
              </a:spcBef>
              <a:spcAft>
                <a:spcPts val="0"/>
              </a:spcAft>
              <a:buSzPts val="2000"/>
              <a:buChar char="•"/>
            </a:pPr>
            <a:r>
              <a:rPr b="1" lang="en-US"/>
              <a:t>Format: </a:t>
            </a:r>
            <a:r>
              <a:rPr lang="en-US"/>
              <a:t>Data follows Minimal Common Oncology Data Elements (mCODE) STU1 (release 1) format.</a:t>
            </a:r>
            <a:endParaRPr/>
          </a:p>
          <a:p>
            <a:pPr indent="-241300" lvl="0" marL="228600" rtl="0" algn="l">
              <a:lnSpc>
                <a:spcPct val="100000"/>
              </a:lnSpc>
              <a:spcBef>
                <a:spcPts val="1000"/>
              </a:spcBef>
              <a:spcAft>
                <a:spcPts val="0"/>
              </a:spcAft>
              <a:buSzPts val="2000"/>
              <a:buChar char="•"/>
            </a:pPr>
            <a:r>
              <a:rPr b="1" lang="en-US"/>
              <a:t>Selection</a:t>
            </a:r>
            <a:r>
              <a:rPr b="1" lang="en-US"/>
              <a:t>:</a:t>
            </a:r>
            <a:r>
              <a:rPr lang="en-US"/>
              <a:t> </a:t>
            </a:r>
            <a:r>
              <a:rPr lang="en-US"/>
              <a:t>10 synthetic patients selected using stratified sampling for model evaluation, including one male patient and one patient with colon cancer.</a:t>
            </a:r>
            <a:endParaRPr/>
          </a:p>
          <a:p>
            <a:pPr indent="-241300" lvl="0" marL="228600" rtl="0" algn="l">
              <a:lnSpc>
                <a:spcPct val="100000"/>
              </a:lnSpc>
              <a:spcBef>
                <a:spcPts val="1000"/>
              </a:spcBef>
              <a:spcAft>
                <a:spcPts val="1000"/>
              </a:spcAft>
              <a:buSzPts val="2000"/>
              <a:buChar char="•"/>
            </a:pPr>
            <a:r>
              <a:rPr b="1" lang="en-US"/>
              <a:t>Pre-Processing</a:t>
            </a:r>
            <a:r>
              <a:rPr b="1" lang="en-US"/>
              <a:t>: </a:t>
            </a:r>
            <a:r>
              <a:rPr lang="en-US"/>
              <a:t>JSON files rearranged into patient dictionary of DataFrames for better readability. </a:t>
            </a:r>
            <a:endParaRPr/>
          </a:p>
        </p:txBody>
      </p:sp>
      <p:sp>
        <p:nvSpPr>
          <p:cNvPr id="570" name="Google Shape;570;g2f0971de5ab_5_19"/>
          <p:cNvSpPr txBox="1"/>
          <p:nvPr>
            <p:ph idx="4294967295" type="sldNum"/>
          </p:nvPr>
        </p:nvSpPr>
        <p:spPr>
          <a:xfrm>
            <a:off x="11811000" y="6500813"/>
            <a:ext cx="381000" cy="357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71" name="Google Shape;571;g2f0971de5ab_5_19"/>
          <p:cNvSpPr txBox="1"/>
          <p:nvPr>
            <p:ph idx="10" type="dt"/>
          </p:nvPr>
        </p:nvSpPr>
        <p:spPr>
          <a:xfrm>
            <a:off x="10036810" y="6500814"/>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a:t>
            </a:r>
            <a:r>
              <a:rPr lang="en-US"/>
              <a:t> August 2024</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
          <p:cNvSpPr txBox="1"/>
          <p:nvPr>
            <p:ph type="title"/>
          </p:nvPr>
        </p:nvSpPr>
        <p:spPr>
          <a:xfrm>
            <a:off x="457200" y="355302"/>
            <a:ext cx="11461800" cy="762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accent1"/>
              </a:buClr>
              <a:buSzPts val="3600"/>
              <a:buFont typeface="Arial"/>
              <a:buNone/>
            </a:pPr>
            <a:r>
              <a:rPr lang="en-US"/>
              <a:t>Approach 1</a:t>
            </a:r>
            <a:endParaRPr/>
          </a:p>
        </p:txBody>
      </p:sp>
      <p:sp>
        <p:nvSpPr>
          <p:cNvPr id="577" name="Google Shape;577;p6"/>
          <p:cNvSpPr txBox="1"/>
          <p:nvPr>
            <p:ph idx="4294967295" type="dt"/>
          </p:nvPr>
        </p:nvSpPr>
        <p:spPr>
          <a:xfrm>
            <a:off x="9879108" y="6500813"/>
            <a:ext cx="1371600" cy="3573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US"/>
              <a:t>6</a:t>
            </a:r>
            <a:r>
              <a:rPr lang="en-US"/>
              <a:t> August 2024</a:t>
            </a:r>
            <a:endParaRPr/>
          </a:p>
        </p:txBody>
      </p:sp>
      <p:sp>
        <p:nvSpPr>
          <p:cNvPr id="578" name="Google Shape;578;p6"/>
          <p:cNvSpPr txBox="1"/>
          <p:nvPr>
            <p:ph idx="4294967295" type="sldNum"/>
          </p:nvPr>
        </p:nvSpPr>
        <p:spPr>
          <a:xfrm>
            <a:off x="11811000" y="6500813"/>
            <a:ext cx="381000" cy="357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579" name="Google Shape;579;p6"/>
          <p:cNvPicPr preferRelativeResize="0"/>
          <p:nvPr/>
        </p:nvPicPr>
        <p:blipFill rotWithShape="1">
          <a:blip r:embed="rId3">
            <a:alphaModFix/>
          </a:blip>
          <a:srcRect b="77864" l="0" r="40202" t="0"/>
          <a:stretch/>
        </p:blipFill>
        <p:spPr>
          <a:xfrm>
            <a:off x="804700" y="1972388"/>
            <a:ext cx="10766776" cy="4198851"/>
          </a:xfrm>
          <a:prstGeom prst="rect">
            <a:avLst/>
          </a:prstGeom>
          <a:noFill/>
          <a:ln>
            <a:noFill/>
          </a:ln>
        </p:spPr>
      </p:pic>
      <p:sp>
        <p:nvSpPr>
          <p:cNvPr id="580" name="Google Shape;580;p6"/>
          <p:cNvSpPr txBox="1"/>
          <p:nvPr/>
        </p:nvSpPr>
        <p:spPr>
          <a:xfrm>
            <a:off x="381000" y="1181100"/>
            <a:ext cx="11811000" cy="49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US" sz="2000">
                <a:solidFill>
                  <a:srgbClr val="323F4F"/>
                </a:solidFill>
              </a:rPr>
              <a:t>Incorporating Full Patient Data and Clinical Trial Data in the Query</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P Presentation Theme - Simple">
  <a:themeElements>
    <a:clrScheme name="EP Colors">
      <a:dk1>
        <a:srgbClr val="000000"/>
      </a:dk1>
      <a:lt1>
        <a:srgbClr val="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PL-PowerPoint-Theme_light">
  <a:themeElements>
    <a:clrScheme name="Custom 24">
      <a:dk1>
        <a:srgbClr val="000000"/>
      </a:dk1>
      <a:lt1>
        <a:srgbClr val="FFFFFF"/>
      </a:lt1>
      <a:dk2>
        <a:srgbClr val="44546A"/>
      </a:dk2>
      <a:lt2>
        <a:srgbClr val="E7E6E6"/>
      </a:lt2>
      <a:accent1>
        <a:srgbClr val="002C73"/>
      </a:accent1>
      <a:accent2>
        <a:srgbClr val="3E8EDE"/>
      </a:accent2>
      <a:accent3>
        <a:srgbClr val="74AA50"/>
      </a:accent3>
      <a:accent4>
        <a:srgbClr val="D2D755"/>
      </a:accent4>
      <a:accent5>
        <a:srgbClr val="FF9E16"/>
      </a:accent5>
      <a:accent6>
        <a:srgbClr val="E03C30"/>
      </a:accent6>
      <a:hlink>
        <a:srgbClr val="0537FF"/>
      </a:hlink>
      <a:folHlink>
        <a:srgbClr val="953A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2017-11-15T21:48:49Z</dcterms:created>
  <dc:creator>Microsoft Office User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0x0101009757BFD2CB1E744298C1AF8AA7379FF3</vt:lpwstr>
  </property>
</Properties>
</file>